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1"/>
  </p:notesMasterIdLst>
  <p:sldIdLst>
    <p:sldId id="257" r:id="rId2"/>
    <p:sldId id="258" r:id="rId3"/>
    <p:sldId id="259" r:id="rId4"/>
    <p:sldId id="261" r:id="rId5"/>
    <p:sldId id="260" r:id="rId6"/>
    <p:sldId id="262" r:id="rId7"/>
    <p:sldId id="263" r:id="rId8"/>
    <p:sldId id="265" r:id="rId9"/>
    <p:sldId id="266" r:id="rId10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2"/>
      <p:bold r:id="rId13"/>
      <p:italic r:id="rId14"/>
      <p:boldItalic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Inclusive Sans" panose="020B0604020202020204" charset="0"/>
      <p:regular r:id="rId20"/>
      <p:italic r:id="rId21"/>
    </p:embeddedFont>
    <p:embeddedFont>
      <p:font typeface="Rethink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58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6e8e862202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26e8e862202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6e8e862202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6e8e862202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cd6e1704c1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cd6e1704c1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cd6e1704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cd6e1704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2cd6e1704c1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2cd6e1704c1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2cd6e1704c1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2cd6e1704c1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cd6e1704c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cd6e1704c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2cd6e1704c1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2cd6e1704c1_0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579600" y="2619300"/>
            <a:ext cx="4574700" cy="252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4569250" y="0"/>
            <a:ext cx="4574700" cy="2619300"/>
          </a:xfrm>
          <a:prstGeom prst="rect">
            <a:avLst/>
          </a:prstGeom>
          <a:noFill/>
          <a:ln>
            <a:noFill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36775" y="3697200"/>
            <a:ext cx="3903600" cy="111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5351050" y="4215625"/>
            <a:ext cx="3489000" cy="60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66492" y="67110"/>
            <a:ext cx="355863" cy="355828"/>
            <a:chOff x="471375" y="1238975"/>
            <a:chExt cx="352200" cy="352200"/>
          </a:xfrm>
        </p:grpSpPr>
        <p:sp>
          <p:nvSpPr>
            <p:cNvPr id="16" name="Google Shape;16;p2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92405" y="68082"/>
            <a:ext cx="355863" cy="353883"/>
            <a:chOff x="969100" y="1239938"/>
            <a:chExt cx="352200" cy="350275"/>
          </a:xfrm>
        </p:grpSpPr>
        <p:sp>
          <p:nvSpPr>
            <p:cNvPr id="20" name="Google Shape;20;p2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939187" y="66415"/>
            <a:ext cx="358844" cy="357192"/>
            <a:chOff x="1563675" y="1238288"/>
            <a:chExt cx="355150" cy="353550"/>
          </a:xfrm>
        </p:grpSpPr>
        <p:sp>
          <p:nvSpPr>
            <p:cNvPr id="23" name="Google Shape;23;p2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1374425" y="67211"/>
            <a:ext cx="357909" cy="355626"/>
            <a:chOff x="2146825" y="1239075"/>
            <a:chExt cx="354225" cy="352000"/>
          </a:xfrm>
        </p:grpSpPr>
        <p:sp>
          <p:nvSpPr>
            <p:cNvPr id="27" name="Google Shape;27;p2"/>
            <p:cNvSpPr/>
            <p:nvPr/>
          </p:nvSpPr>
          <p:spPr>
            <a:xfrm>
              <a:off x="2146825" y="14695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378875" y="14695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147500" y="12390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379550" y="12390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 rot="-5400000">
            <a:off x="66550" y="525374"/>
            <a:ext cx="355828" cy="355863"/>
            <a:chOff x="471375" y="1238975"/>
            <a:chExt cx="352200" cy="352200"/>
          </a:xfrm>
        </p:grpSpPr>
        <p:sp>
          <p:nvSpPr>
            <p:cNvPr id="32" name="Google Shape;32;p2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492405" y="522461"/>
            <a:ext cx="355863" cy="355828"/>
            <a:chOff x="969100" y="1765888"/>
            <a:chExt cx="352200" cy="352200"/>
          </a:xfrm>
        </p:grpSpPr>
        <p:sp>
          <p:nvSpPr>
            <p:cNvPr id="36" name="Google Shape;36;p2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2"/>
          <p:cNvSpPr/>
          <p:nvPr/>
        </p:nvSpPr>
        <p:spPr>
          <a:xfrm>
            <a:off x="1374312" y="522551"/>
            <a:ext cx="700200" cy="7002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2"/>
          <p:cNvGrpSpPr/>
          <p:nvPr/>
        </p:nvGrpSpPr>
        <p:grpSpPr>
          <a:xfrm>
            <a:off x="1837508" y="67097"/>
            <a:ext cx="359260" cy="355828"/>
            <a:chOff x="2681338" y="1238963"/>
            <a:chExt cx="355563" cy="352200"/>
          </a:xfrm>
        </p:grpSpPr>
        <p:sp>
          <p:nvSpPr>
            <p:cNvPr id="40" name="Google Shape;40;p2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2"/>
          <p:cNvGrpSpPr/>
          <p:nvPr/>
        </p:nvGrpSpPr>
        <p:grpSpPr>
          <a:xfrm>
            <a:off x="1840185" y="504036"/>
            <a:ext cx="353918" cy="355828"/>
            <a:chOff x="2683988" y="1747650"/>
            <a:chExt cx="350275" cy="352200"/>
          </a:xfrm>
        </p:grpSpPr>
        <p:sp>
          <p:nvSpPr>
            <p:cNvPr id="45" name="Google Shape;45;p2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2301955" y="68069"/>
            <a:ext cx="355863" cy="353883"/>
            <a:chOff x="969100" y="1239938"/>
            <a:chExt cx="352200" cy="350275"/>
          </a:xfrm>
        </p:grpSpPr>
        <p:sp>
          <p:nvSpPr>
            <p:cNvPr id="48" name="Google Shape;48;p2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 rot="5400000">
            <a:off x="2300489" y="503336"/>
            <a:ext cx="358808" cy="357227"/>
            <a:chOff x="1563675" y="1238288"/>
            <a:chExt cx="355150" cy="353550"/>
          </a:xfrm>
        </p:grpSpPr>
        <p:sp>
          <p:nvSpPr>
            <p:cNvPr id="51" name="Google Shape;51;p2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2"/>
          <p:cNvGrpSpPr/>
          <p:nvPr/>
        </p:nvGrpSpPr>
        <p:grpSpPr>
          <a:xfrm>
            <a:off x="932337" y="522573"/>
            <a:ext cx="357909" cy="355626"/>
            <a:chOff x="2146825" y="1239075"/>
            <a:chExt cx="354225" cy="352000"/>
          </a:xfrm>
        </p:grpSpPr>
        <p:sp>
          <p:nvSpPr>
            <p:cNvPr id="55" name="Google Shape;55;p2"/>
            <p:cNvSpPr/>
            <p:nvPr/>
          </p:nvSpPr>
          <p:spPr>
            <a:xfrm>
              <a:off x="2146825" y="14695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378875" y="14695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147500" y="12390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379550" y="12390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2"/>
          <p:cNvSpPr/>
          <p:nvPr/>
        </p:nvSpPr>
        <p:spPr>
          <a:xfrm>
            <a:off x="66537" y="983702"/>
            <a:ext cx="700200" cy="7002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" name="Google Shape;60;p2"/>
          <p:cNvGrpSpPr/>
          <p:nvPr/>
        </p:nvGrpSpPr>
        <p:grpSpPr>
          <a:xfrm>
            <a:off x="492408" y="978772"/>
            <a:ext cx="359260" cy="355828"/>
            <a:chOff x="2681338" y="1238963"/>
            <a:chExt cx="355563" cy="352200"/>
          </a:xfrm>
        </p:grpSpPr>
        <p:sp>
          <p:nvSpPr>
            <p:cNvPr id="61" name="Google Shape;61;p2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936035" y="977186"/>
            <a:ext cx="353918" cy="355828"/>
            <a:chOff x="2683988" y="1747650"/>
            <a:chExt cx="350275" cy="352200"/>
          </a:xfrm>
        </p:grpSpPr>
        <p:sp>
          <p:nvSpPr>
            <p:cNvPr id="66" name="Google Shape;66;p2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>
            <a:off x="1386642" y="978772"/>
            <a:ext cx="355863" cy="355828"/>
            <a:chOff x="471375" y="1238975"/>
            <a:chExt cx="352200" cy="352200"/>
          </a:xfrm>
        </p:grpSpPr>
        <p:sp>
          <p:nvSpPr>
            <p:cNvPr id="69" name="Google Shape;69;p2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2"/>
          <p:cNvGrpSpPr/>
          <p:nvPr/>
        </p:nvGrpSpPr>
        <p:grpSpPr>
          <a:xfrm>
            <a:off x="1839205" y="978773"/>
            <a:ext cx="355863" cy="355828"/>
            <a:chOff x="969100" y="1765888"/>
            <a:chExt cx="352200" cy="352200"/>
          </a:xfrm>
        </p:grpSpPr>
        <p:sp>
          <p:nvSpPr>
            <p:cNvPr id="73" name="Google Shape;73;p2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2"/>
          <p:cNvSpPr/>
          <p:nvPr/>
        </p:nvSpPr>
        <p:spPr>
          <a:xfrm rot="5400000">
            <a:off x="1958312" y="983702"/>
            <a:ext cx="700200" cy="7002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2"/>
          <p:cNvGrpSpPr/>
          <p:nvPr/>
        </p:nvGrpSpPr>
        <p:grpSpPr>
          <a:xfrm rot="-5400000">
            <a:off x="7810499" y="2543651"/>
            <a:ext cx="284437" cy="284437"/>
            <a:chOff x="471375" y="1238975"/>
            <a:chExt cx="352200" cy="352200"/>
          </a:xfrm>
        </p:grpSpPr>
        <p:sp>
          <p:nvSpPr>
            <p:cNvPr id="77" name="Google Shape;77;p2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2"/>
          <p:cNvGrpSpPr/>
          <p:nvPr/>
        </p:nvGrpSpPr>
        <p:grpSpPr>
          <a:xfrm rot="5400000">
            <a:off x="8150925" y="2544432"/>
            <a:ext cx="284437" cy="282882"/>
            <a:chOff x="969100" y="1239938"/>
            <a:chExt cx="352200" cy="350275"/>
          </a:xfrm>
        </p:grpSpPr>
        <p:sp>
          <p:nvSpPr>
            <p:cNvPr id="81" name="Google Shape;81;p2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2"/>
          <p:cNvGrpSpPr/>
          <p:nvPr/>
        </p:nvGrpSpPr>
        <p:grpSpPr>
          <a:xfrm>
            <a:off x="8508024" y="2543100"/>
            <a:ext cx="286819" cy="285527"/>
            <a:chOff x="1563675" y="1238288"/>
            <a:chExt cx="355150" cy="353550"/>
          </a:xfrm>
        </p:grpSpPr>
        <p:sp>
          <p:nvSpPr>
            <p:cNvPr id="84" name="Google Shape;84;p2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2"/>
          <p:cNvGrpSpPr/>
          <p:nvPr/>
        </p:nvGrpSpPr>
        <p:grpSpPr>
          <a:xfrm>
            <a:off x="8150923" y="2907651"/>
            <a:ext cx="284437" cy="284437"/>
            <a:chOff x="969100" y="1765888"/>
            <a:chExt cx="352200" cy="352200"/>
          </a:xfrm>
        </p:grpSpPr>
        <p:sp>
          <p:nvSpPr>
            <p:cNvPr id="88" name="Google Shape;88;p2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2"/>
          <p:cNvSpPr/>
          <p:nvPr/>
        </p:nvSpPr>
        <p:spPr>
          <a:xfrm>
            <a:off x="8486664" y="2907657"/>
            <a:ext cx="559800" cy="5598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" name="Google Shape;91;p2"/>
          <p:cNvGrpSpPr/>
          <p:nvPr/>
        </p:nvGrpSpPr>
        <p:grpSpPr>
          <a:xfrm>
            <a:off x="8856795" y="2543645"/>
            <a:ext cx="287152" cy="284437"/>
            <a:chOff x="2681338" y="1238963"/>
            <a:chExt cx="355563" cy="352200"/>
          </a:xfrm>
        </p:grpSpPr>
        <p:sp>
          <p:nvSpPr>
            <p:cNvPr id="92" name="Google Shape;92;p2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2"/>
          <p:cNvGrpSpPr/>
          <p:nvPr/>
        </p:nvGrpSpPr>
        <p:grpSpPr>
          <a:xfrm rot="-5400000">
            <a:off x="8858936" y="2892912"/>
            <a:ext cx="282882" cy="284437"/>
            <a:chOff x="2683988" y="1747650"/>
            <a:chExt cx="350275" cy="352200"/>
          </a:xfrm>
        </p:grpSpPr>
        <p:sp>
          <p:nvSpPr>
            <p:cNvPr id="97" name="Google Shape;97;p2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2"/>
          <p:cNvSpPr/>
          <p:nvPr/>
        </p:nvSpPr>
        <p:spPr>
          <a:xfrm>
            <a:off x="422400" y="3566872"/>
            <a:ext cx="1045800" cy="4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clusive Sans"/>
              <a:ea typeface="Inclusive Sans"/>
              <a:cs typeface="Inclusive Sans"/>
              <a:sym typeface="Inclusive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stimonials">
  <p:cSld name="CUSTOM_8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1"/>
          <p:cNvSpPr>
            <a:spLocks noGrp="1"/>
          </p:cNvSpPr>
          <p:nvPr>
            <p:ph type="pic" idx="2"/>
          </p:nvPr>
        </p:nvSpPr>
        <p:spPr>
          <a:xfrm>
            <a:off x="467425" y="1336150"/>
            <a:ext cx="965700" cy="9657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11"/>
          <p:cNvSpPr txBox="1">
            <a:spLocks noGrp="1"/>
          </p:cNvSpPr>
          <p:nvPr>
            <p:ph type="body" idx="1"/>
          </p:nvPr>
        </p:nvSpPr>
        <p:spPr>
          <a:xfrm>
            <a:off x="1949100" y="1336150"/>
            <a:ext cx="68832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15" name="Google Shape;415;p11"/>
          <p:cNvSpPr>
            <a:spLocks noGrp="1"/>
          </p:cNvSpPr>
          <p:nvPr>
            <p:ph type="pic" idx="3"/>
          </p:nvPr>
        </p:nvSpPr>
        <p:spPr>
          <a:xfrm>
            <a:off x="467425" y="3896250"/>
            <a:ext cx="965700" cy="9657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11"/>
          <p:cNvSpPr txBox="1">
            <a:spLocks noGrp="1"/>
          </p:cNvSpPr>
          <p:nvPr>
            <p:ph type="body" idx="4"/>
          </p:nvPr>
        </p:nvSpPr>
        <p:spPr>
          <a:xfrm>
            <a:off x="1949100" y="3896250"/>
            <a:ext cx="68832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17" name="Google Shape;417;p11"/>
          <p:cNvSpPr>
            <a:spLocks noGrp="1"/>
          </p:cNvSpPr>
          <p:nvPr>
            <p:ph type="pic" idx="5"/>
          </p:nvPr>
        </p:nvSpPr>
        <p:spPr>
          <a:xfrm>
            <a:off x="467425" y="2616200"/>
            <a:ext cx="965700" cy="9657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11"/>
          <p:cNvSpPr txBox="1">
            <a:spLocks noGrp="1"/>
          </p:cNvSpPr>
          <p:nvPr>
            <p:ph type="body" idx="6"/>
          </p:nvPr>
        </p:nvSpPr>
        <p:spPr>
          <a:xfrm>
            <a:off x="1949100" y="2616200"/>
            <a:ext cx="68832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you">
  <p:cSld name="CUSTOM_9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2"/>
          <p:cNvSpPr txBox="1">
            <a:spLocks noGrp="1"/>
          </p:cNvSpPr>
          <p:nvPr>
            <p:ph type="title"/>
          </p:nvPr>
        </p:nvSpPr>
        <p:spPr>
          <a:xfrm>
            <a:off x="311700" y="2351425"/>
            <a:ext cx="3290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12"/>
          <p:cNvSpPr>
            <a:spLocks noGrp="1"/>
          </p:cNvSpPr>
          <p:nvPr>
            <p:ph type="pic" idx="2"/>
          </p:nvPr>
        </p:nvSpPr>
        <p:spPr>
          <a:xfrm>
            <a:off x="3925" y="0"/>
            <a:ext cx="9144000" cy="21519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22" name="Google Shape;422;p12"/>
          <p:cNvGrpSpPr/>
          <p:nvPr/>
        </p:nvGrpSpPr>
        <p:grpSpPr>
          <a:xfrm rot="10800000" flipH="1">
            <a:off x="6193067" y="4474098"/>
            <a:ext cx="355863" cy="355828"/>
            <a:chOff x="471375" y="1238975"/>
            <a:chExt cx="352200" cy="352200"/>
          </a:xfrm>
        </p:grpSpPr>
        <p:sp>
          <p:nvSpPr>
            <p:cNvPr id="423" name="Google Shape;423;p12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2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2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12"/>
          <p:cNvGrpSpPr/>
          <p:nvPr/>
        </p:nvGrpSpPr>
        <p:grpSpPr>
          <a:xfrm rot="10800000" flipH="1">
            <a:off x="6618980" y="4475070"/>
            <a:ext cx="355863" cy="353883"/>
            <a:chOff x="969100" y="1239938"/>
            <a:chExt cx="352200" cy="350275"/>
          </a:xfrm>
        </p:grpSpPr>
        <p:sp>
          <p:nvSpPr>
            <p:cNvPr id="427" name="Google Shape;427;p12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2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12"/>
          <p:cNvGrpSpPr/>
          <p:nvPr/>
        </p:nvGrpSpPr>
        <p:grpSpPr>
          <a:xfrm rot="10800000" flipH="1">
            <a:off x="7065762" y="4473428"/>
            <a:ext cx="358844" cy="357192"/>
            <a:chOff x="1563675" y="1238288"/>
            <a:chExt cx="355150" cy="353550"/>
          </a:xfrm>
        </p:grpSpPr>
        <p:sp>
          <p:nvSpPr>
            <p:cNvPr id="430" name="Google Shape;430;p12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2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2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12"/>
          <p:cNvGrpSpPr/>
          <p:nvPr/>
        </p:nvGrpSpPr>
        <p:grpSpPr>
          <a:xfrm rot="10800000" flipH="1">
            <a:off x="7501000" y="4474199"/>
            <a:ext cx="357909" cy="355626"/>
            <a:chOff x="2146825" y="1239075"/>
            <a:chExt cx="354225" cy="352000"/>
          </a:xfrm>
        </p:grpSpPr>
        <p:sp>
          <p:nvSpPr>
            <p:cNvPr id="434" name="Google Shape;434;p12"/>
            <p:cNvSpPr/>
            <p:nvPr/>
          </p:nvSpPr>
          <p:spPr>
            <a:xfrm>
              <a:off x="214682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2"/>
            <p:cNvSpPr/>
            <p:nvPr/>
          </p:nvSpPr>
          <p:spPr>
            <a:xfrm>
              <a:off x="237887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2"/>
            <p:cNvSpPr/>
            <p:nvPr/>
          </p:nvSpPr>
          <p:spPr>
            <a:xfrm>
              <a:off x="2147500" y="12390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2"/>
            <p:cNvSpPr/>
            <p:nvPr/>
          </p:nvSpPr>
          <p:spPr>
            <a:xfrm>
              <a:off x="2379550" y="12390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12"/>
          <p:cNvGrpSpPr/>
          <p:nvPr/>
        </p:nvGrpSpPr>
        <p:grpSpPr>
          <a:xfrm rot="-5400000" flipH="1">
            <a:off x="6193125" y="4015798"/>
            <a:ext cx="355828" cy="355863"/>
            <a:chOff x="471375" y="1238975"/>
            <a:chExt cx="352200" cy="352200"/>
          </a:xfrm>
        </p:grpSpPr>
        <p:sp>
          <p:nvSpPr>
            <p:cNvPr id="439" name="Google Shape;439;p12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2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2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12"/>
          <p:cNvGrpSpPr/>
          <p:nvPr/>
        </p:nvGrpSpPr>
        <p:grpSpPr>
          <a:xfrm rot="10800000" flipH="1">
            <a:off x="6618980" y="4018746"/>
            <a:ext cx="355863" cy="355828"/>
            <a:chOff x="969100" y="1765888"/>
            <a:chExt cx="352200" cy="352200"/>
          </a:xfrm>
        </p:grpSpPr>
        <p:sp>
          <p:nvSpPr>
            <p:cNvPr id="443" name="Google Shape;443;p12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2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" name="Google Shape;445;p12"/>
          <p:cNvSpPr/>
          <p:nvPr/>
        </p:nvSpPr>
        <p:spPr>
          <a:xfrm rot="10800000" flipH="1">
            <a:off x="7500887" y="3674283"/>
            <a:ext cx="700200" cy="7002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6" name="Google Shape;446;p12"/>
          <p:cNvGrpSpPr/>
          <p:nvPr/>
        </p:nvGrpSpPr>
        <p:grpSpPr>
          <a:xfrm rot="10800000" flipH="1">
            <a:off x="7964083" y="4474110"/>
            <a:ext cx="359260" cy="355828"/>
            <a:chOff x="2681338" y="1238963"/>
            <a:chExt cx="355563" cy="352200"/>
          </a:xfrm>
        </p:grpSpPr>
        <p:sp>
          <p:nvSpPr>
            <p:cNvPr id="447" name="Google Shape;447;p12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2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2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2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12"/>
          <p:cNvGrpSpPr/>
          <p:nvPr/>
        </p:nvGrpSpPr>
        <p:grpSpPr>
          <a:xfrm rot="10800000" flipH="1">
            <a:off x="7966760" y="4037172"/>
            <a:ext cx="353918" cy="355828"/>
            <a:chOff x="2683988" y="1747650"/>
            <a:chExt cx="350275" cy="352200"/>
          </a:xfrm>
        </p:grpSpPr>
        <p:sp>
          <p:nvSpPr>
            <p:cNvPr id="452" name="Google Shape;452;p12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2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12"/>
          <p:cNvGrpSpPr/>
          <p:nvPr/>
        </p:nvGrpSpPr>
        <p:grpSpPr>
          <a:xfrm rot="10800000" flipH="1">
            <a:off x="8428530" y="4475083"/>
            <a:ext cx="355863" cy="353883"/>
            <a:chOff x="969100" y="1239938"/>
            <a:chExt cx="352200" cy="350275"/>
          </a:xfrm>
        </p:grpSpPr>
        <p:sp>
          <p:nvSpPr>
            <p:cNvPr id="455" name="Google Shape;455;p12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2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2"/>
          <p:cNvGrpSpPr/>
          <p:nvPr/>
        </p:nvGrpSpPr>
        <p:grpSpPr>
          <a:xfrm rot="5400000" flipH="1">
            <a:off x="8427064" y="4036472"/>
            <a:ext cx="358808" cy="357227"/>
            <a:chOff x="1563675" y="1238288"/>
            <a:chExt cx="355150" cy="353550"/>
          </a:xfrm>
        </p:grpSpPr>
        <p:sp>
          <p:nvSpPr>
            <p:cNvPr id="458" name="Google Shape;458;p12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2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2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12"/>
          <p:cNvGrpSpPr/>
          <p:nvPr/>
        </p:nvGrpSpPr>
        <p:grpSpPr>
          <a:xfrm rot="10800000" flipH="1">
            <a:off x="7058912" y="4018836"/>
            <a:ext cx="357909" cy="355626"/>
            <a:chOff x="2146825" y="1239075"/>
            <a:chExt cx="354225" cy="352000"/>
          </a:xfrm>
        </p:grpSpPr>
        <p:sp>
          <p:nvSpPr>
            <p:cNvPr id="462" name="Google Shape;462;p12"/>
            <p:cNvSpPr/>
            <p:nvPr/>
          </p:nvSpPr>
          <p:spPr>
            <a:xfrm>
              <a:off x="214682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2"/>
            <p:cNvSpPr/>
            <p:nvPr/>
          </p:nvSpPr>
          <p:spPr>
            <a:xfrm>
              <a:off x="237887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2"/>
            <p:cNvSpPr/>
            <p:nvPr/>
          </p:nvSpPr>
          <p:spPr>
            <a:xfrm>
              <a:off x="2147500" y="12390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2"/>
            <p:cNvSpPr/>
            <p:nvPr/>
          </p:nvSpPr>
          <p:spPr>
            <a:xfrm>
              <a:off x="2379550" y="12390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466;p12"/>
          <p:cNvSpPr/>
          <p:nvPr/>
        </p:nvSpPr>
        <p:spPr>
          <a:xfrm rot="10800000" flipH="1">
            <a:off x="6193112" y="3213133"/>
            <a:ext cx="700200" cy="7002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7" name="Google Shape;467;p12"/>
          <p:cNvGrpSpPr/>
          <p:nvPr/>
        </p:nvGrpSpPr>
        <p:grpSpPr>
          <a:xfrm rot="10800000" flipH="1">
            <a:off x="6618983" y="3562435"/>
            <a:ext cx="359260" cy="355828"/>
            <a:chOff x="2681338" y="1238963"/>
            <a:chExt cx="355563" cy="352200"/>
          </a:xfrm>
        </p:grpSpPr>
        <p:sp>
          <p:nvSpPr>
            <p:cNvPr id="468" name="Google Shape;468;p12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2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2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2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12"/>
          <p:cNvGrpSpPr/>
          <p:nvPr/>
        </p:nvGrpSpPr>
        <p:grpSpPr>
          <a:xfrm rot="10800000" flipH="1">
            <a:off x="7062610" y="3564022"/>
            <a:ext cx="353918" cy="355828"/>
            <a:chOff x="2683988" y="1747650"/>
            <a:chExt cx="350275" cy="352200"/>
          </a:xfrm>
        </p:grpSpPr>
        <p:sp>
          <p:nvSpPr>
            <p:cNvPr id="473" name="Google Shape;473;p12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2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12"/>
          <p:cNvGrpSpPr/>
          <p:nvPr/>
        </p:nvGrpSpPr>
        <p:grpSpPr>
          <a:xfrm rot="10800000" flipH="1">
            <a:off x="7513217" y="3562435"/>
            <a:ext cx="355863" cy="355828"/>
            <a:chOff x="471375" y="1238975"/>
            <a:chExt cx="352200" cy="352200"/>
          </a:xfrm>
        </p:grpSpPr>
        <p:sp>
          <p:nvSpPr>
            <p:cNvPr id="476" name="Google Shape;476;p12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2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2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12"/>
          <p:cNvGrpSpPr/>
          <p:nvPr/>
        </p:nvGrpSpPr>
        <p:grpSpPr>
          <a:xfrm rot="10800000" flipH="1">
            <a:off x="7965780" y="3562434"/>
            <a:ext cx="355863" cy="355828"/>
            <a:chOff x="969100" y="1765888"/>
            <a:chExt cx="352200" cy="352200"/>
          </a:xfrm>
        </p:grpSpPr>
        <p:sp>
          <p:nvSpPr>
            <p:cNvPr id="480" name="Google Shape;480;p12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2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12"/>
          <p:cNvSpPr/>
          <p:nvPr/>
        </p:nvSpPr>
        <p:spPr>
          <a:xfrm rot="5400000" flipH="1">
            <a:off x="8084887" y="3213133"/>
            <a:ext cx="700200" cy="7002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12"/>
          <p:cNvSpPr txBox="1">
            <a:spLocks noGrp="1"/>
          </p:cNvSpPr>
          <p:nvPr>
            <p:ph type="subTitle" idx="1"/>
          </p:nvPr>
        </p:nvSpPr>
        <p:spPr>
          <a:xfrm>
            <a:off x="311700" y="3521875"/>
            <a:ext cx="5371500" cy="4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12"/>
          <p:cNvSpPr txBox="1">
            <a:spLocks noGrp="1"/>
          </p:cNvSpPr>
          <p:nvPr>
            <p:ph type="subTitle" idx="3"/>
          </p:nvPr>
        </p:nvSpPr>
        <p:spPr>
          <a:xfrm>
            <a:off x="311700" y="3915600"/>
            <a:ext cx="5371500" cy="4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12"/>
          <p:cNvSpPr txBox="1">
            <a:spLocks noGrp="1"/>
          </p:cNvSpPr>
          <p:nvPr>
            <p:ph type="subTitle" idx="4"/>
          </p:nvPr>
        </p:nvSpPr>
        <p:spPr>
          <a:xfrm>
            <a:off x="311700" y="4333500"/>
            <a:ext cx="5371500" cy="4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keaways">
  <p:cSld name="CUSTOM_12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13"/>
          <p:cNvSpPr txBox="1">
            <a:spLocks noGrp="1"/>
          </p:cNvSpPr>
          <p:nvPr>
            <p:ph type="title"/>
          </p:nvPr>
        </p:nvSpPr>
        <p:spPr>
          <a:xfrm>
            <a:off x="4655100" y="445025"/>
            <a:ext cx="4201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3"/>
          <p:cNvSpPr txBox="1">
            <a:spLocks noGrp="1"/>
          </p:cNvSpPr>
          <p:nvPr>
            <p:ph type="subTitle" idx="1"/>
          </p:nvPr>
        </p:nvSpPr>
        <p:spPr>
          <a:xfrm>
            <a:off x="4655100" y="1000131"/>
            <a:ext cx="420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3"/>
          <p:cNvSpPr txBox="1">
            <a:spLocks noGrp="1"/>
          </p:cNvSpPr>
          <p:nvPr>
            <p:ph type="body" idx="2"/>
          </p:nvPr>
        </p:nvSpPr>
        <p:spPr>
          <a:xfrm>
            <a:off x="4655100" y="1478360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90" name="Google Shape;490;p13"/>
          <p:cNvSpPr txBox="1">
            <a:spLocks noGrp="1"/>
          </p:cNvSpPr>
          <p:nvPr>
            <p:ph type="subTitle" idx="3"/>
          </p:nvPr>
        </p:nvSpPr>
        <p:spPr>
          <a:xfrm>
            <a:off x="4655100" y="2271819"/>
            <a:ext cx="420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3"/>
          <p:cNvSpPr txBox="1">
            <a:spLocks noGrp="1"/>
          </p:cNvSpPr>
          <p:nvPr>
            <p:ph type="body" idx="4"/>
          </p:nvPr>
        </p:nvSpPr>
        <p:spPr>
          <a:xfrm>
            <a:off x="4655100" y="2750047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92" name="Google Shape;492;p13"/>
          <p:cNvSpPr txBox="1">
            <a:spLocks noGrp="1"/>
          </p:cNvSpPr>
          <p:nvPr>
            <p:ph type="subTitle" idx="5"/>
          </p:nvPr>
        </p:nvSpPr>
        <p:spPr>
          <a:xfrm>
            <a:off x="4655100" y="3474506"/>
            <a:ext cx="420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3"/>
          <p:cNvSpPr txBox="1">
            <a:spLocks noGrp="1"/>
          </p:cNvSpPr>
          <p:nvPr>
            <p:ph type="body" idx="6"/>
          </p:nvPr>
        </p:nvSpPr>
        <p:spPr>
          <a:xfrm>
            <a:off x="4655100" y="3952735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94" name="Google Shape;494;p13"/>
          <p:cNvSpPr>
            <a:spLocks noGrp="1"/>
          </p:cNvSpPr>
          <p:nvPr>
            <p:ph type="pic" idx="7"/>
          </p:nvPr>
        </p:nvSpPr>
        <p:spPr>
          <a:xfrm>
            <a:off x="-23525" y="0"/>
            <a:ext cx="40218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95" name="Google Shape;495;p13"/>
          <p:cNvGrpSpPr/>
          <p:nvPr/>
        </p:nvGrpSpPr>
        <p:grpSpPr>
          <a:xfrm flipH="1">
            <a:off x="3844645" y="3810055"/>
            <a:ext cx="284437" cy="284437"/>
            <a:chOff x="471375" y="1238975"/>
            <a:chExt cx="352200" cy="352200"/>
          </a:xfrm>
        </p:grpSpPr>
        <p:sp>
          <p:nvSpPr>
            <p:cNvPr id="496" name="Google Shape;496;p13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3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3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3"/>
          <p:cNvGrpSpPr/>
          <p:nvPr/>
        </p:nvGrpSpPr>
        <p:grpSpPr>
          <a:xfrm rot="10800000" flipH="1">
            <a:off x="3844649" y="4151258"/>
            <a:ext cx="284437" cy="282882"/>
            <a:chOff x="969100" y="1239938"/>
            <a:chExt cx="352200" cy="350275"/>
          </a:xfrm>
        </p:grpSpPr>
        <p:sp>
          <p:nvSpPr>
            <p:cNvPr id="500" name="Google Shape;500;p13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3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13"/>
          <p:cNvGrpSpPr/>
          <p:nvPr/>
        </p:nvGrpSpPr>
        <p:grpSpPr>
          <a:xfrm rot="-5400000" flipH="1">
            <a:off x="3843449" y="4508225"/>
            <a:ext cx="286819" cy="285527"/>
            <a:chOff x="1563675" y="1238288"/>
            <a:chExt cx="355150" cy="353550"/>
          </a:xfrm>
        </p:grpSpPr>
        <p:sp>
          <p:nvSpPr>
            <p:cNvPr id="503" name="Google Shape;503;p13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3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3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13"/>
          <p:cNvGrpSpPr/>
          <p:nvPr/>
        </p:nvGrpSpPr>
        <p:grpSpPr>
          <a:xfrm rot="-5400000" flipH="1">
            <a:off x="4208645" y="4150479"/>
            <a:ext cx="284437" cy="284437"/>
            <a:chOff x="969100" y="1765888"/>
            <a:chExt cx="352200" cy="352200"/>
          </a:xfrm>
        </p:grpSpPr>
        <p:sp>
          <p:nvSpPr>
            <p:cNvPr id="507" name="Google Shape;507;p13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3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13"/>
          <p:cNvSpPr/>
          <p:nvPr/>
        </p:nvSpPr>
        <p:spPr>
          <a:xfrm rot="-5400000" flipH="1">
            <a:off x="4208652" y="4486220"/>
            <a:ext cx="559800" cy="5598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13"/>
          <p:cNvGrpSpPr/>
          <p:nvPr/>
        </p:nvGrpSpPr>
        <p:grpSpPr>
          <a:xfrm rot="-5400000" flipH="1">
            <a:off x="3843282" y="4857709"/>
            <a:ext cx="287152" cy="284437"/>
            <a:chOff x="2681338" y="1238963"/>
            <a:chExt cx="355563" cy="352200"/>
          </a:xfrm>
        </p:grpSpPr>
        <p:sp>
          <p:nvSpPr>
            <p:cNvPr id="511" name="Google Shape;511;p13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3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3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3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13"/>
          <p:cNvGrpSpPr/>
          <p:nvPr/>
        </p:nvGrpSpPr>
        <p:grpSpPr>
          <a:xfrm flipH="1">
            <a:off x="4194684" y="4857714"/>
            <a:ext cx="282882" cy="284437"/>
            <a:chOff x="2683988" y="1747650"/>
            <a:chExt cx="350275" cy="352200"/>
          </a:xfrm>
        </p:grpSpPr>
        <p:sp>
          <p:nvSpPr>
            <p:cNvPr id="516" name="Google Shape;516;p13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3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10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1" name="Google Shape;581;p15"/>
          <p:cNvGrpSpPr/>
          <p:nvPr/>
        </p:nvGrpSpPr>
        <p:grpSpPr>
          <a:xfrm>
            <a:off x="471375" y="1238975"/>
            <a:ext cx="352200" cy="352200"/>
            <a:chOff x="471375" y="1238975"/>
            <a:chExt cx="352200" cy="352200"/>
          </a:xfrm>
        </p:grpSpPr>
        <p:sp>
          <p:nvSpPr>
            <p:cNvPr id="582" name="Google Shape;582;p15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5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5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" name="Google Shape;585;p15"/>
          <p:cNvGrpSpPr/>
          <p:nvPr/>
        </p:nvGrpSpPr>
        <p:grpSpPr>
          <a:xfrm>
            <a:off x="892900" y="1239938"/>
            <a:ext cx="352200" cy="350275"/>
            <a:chOff x="969100" y="1239938"/>
            <a:chExt cx="352200" cy="350275"/>
          </a:xfrm>
        </p:grpSpPr>
        <p:sp>
          <p:nvSpPr>
            <p:cNvPr id="586" name="Google Shape;586;p15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5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15"/>
          <p:cNvGrpSpPr/>
          <p:nvPr/>
        </p:nvGrpSpPr>
        <p:grpSpPr>
          <a:xfrm>
            <a:off x="1335075" y="1238288"/>
            <a:ext cx="355150" cy="353550"/>
            <a:chOff x="1563675" y="1238288"/>
            <a:chExt cx="355150" cy="353550"/>
          </a:xfrm>
        </p:grpSpPr>
        <p:sp>
          <p:nvSpPr>
            <p:cNvPr id="589" name="Google Shape;589;p15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5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5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Google Shape;592;p15"/>
          <p:cNvGrpSpPr/>
          <p:nvPr/>
        </p:nvGrpSpPr>
        <p:grpSpPr>
          <a:xfrm>
            <a:off x="1765825" y="1239075"/>
            <a:ext cx="354225" cy="352000"/>
            <a:chOff x="2146825" y="1239075"/>
            <a:chExt cx="354225" cy="352000"/>
          </a:xfrm>
        </p:grpSpPr>
        <p:sp>
          <p:nvSpPr>
            <p:cNvPr id="593" name="Google Shape;593;p15"/>
            <p:cNvSpPr/>
            <p:nvPr/>
          </p:nvSpPr>
          <p:spPr>
            <a:xfrm>
              <a:off x="214682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5"/>
            <p:cNvSpPr/>
            <p:nvPr/>
          </p:nvSpPr>
          <p:spPr>
            <a:xfrm>
              <a:off x="23788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2147500" y="12390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2379550" y="12390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15"/>
          <p:cNvGrpSpPr/>
          <p:nvPr/>
        </p:nvGrpSpPr>
        <p:grpSpPr>
          <a:xfrm rot="5400000">
            <a:off x="1335075" y="1691788"/>
            <a:ext cx="355150" cy="353550"/>
            <a:chOff x="1563675" y="1238288"/>
            <a:chExt cx="355150" cy="353550"/>
          </a:xfrm>
        </p:grpSpPr>
        <p:sp>
          <p:nvSpPr>
            <p:cNvPr id="598" name="Google Shape;598;p15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5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5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15"/>
          <p:cNvGrpSpPr/>
          <p:nvPr/>
        </p:nvGrpSpPr>
        <p:grpSpPr>
          <a:xfrm rot="-5400000">
            <a:off x="471375" y="1692475"/>
            <a:ext cx="352200" cy="352200"/>
            <a:chOff x="471375" y="1238975"/>
            <a:chExt cx="352200" cy="352200"/>
          </a:xfrm>
        </p:grpSpPr>
        <p:sp>
          <p:nvSpPr>
            <p:cNvPr id="602" name="Google Shape;602;p15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5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5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15"/>
          <p:cNvGrpSpPr/>
          <p:nvPr/>
        </p:nvGrpSpPr>
        <p:grpSpPr>
          <a:xfrm>
            <a:off x="892900" y="1689688"/>
            <a:ext cx="352200" cy="352200"/>
            <a:chOff x="969100" y="1765888"/>
            <a:chExt cx="352200" cy="352200"/>
          </a:xfrm>
        </p:grpSpPr>
        <p:sp>
          <p:nvSpPr>
            <p:cNvPr id="606" name="Google Shape;606;p15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5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8" name="Google Shape;608;p15"/>
          <p:cNvSpPr/>
          <p:nvPr/>
        </p:nvSpPr>
        <p:spPr>
          <a:xfrm>
            <a:off x="1765825" y="1689700"/>
            <a:ext cx="693000" cy="6930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5"/>
          <p:cNvGrpSpPr/>
          <p:nvPr/>
        </p:nvGrpSpPr>
        <p:grpSpPr>
          <a:xfrm>
            <a:off x="2224138" y="1238963"/>
            <a:ext cx="355563" cy="352200"/>
            <a:chOff x="2681338" y="1238963"/>
            <a:chExt cx="355563" cy="352200"/>
          </a:xfrm>
        </p:grpSpPr>
        <p:sp>
          <p:nvSpPr>
            <p:cNvPr id="610" name="Google Shape;610;p15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5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5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5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" name="Google Shape;614;p15"/>
          <p:cNvGrpSpPr/>
          <p:nvPr/>
        </p:nvGrpSpPr>
        <p:grpSpPr>
          <a:xfrm>
            <a:off x="2226788" y="1671450"/>
            <a:ext cx="350275" cy="352200"/>
            <a:chOff x="2683988" y="1747650"/>
            <a:chExt cx="350275" cy="352200"/>
          </a:xfrm>
        </p:grpSpPr>
        <p:sp>
          <p:nvSpPr>
            <p:cNvPr id="615" name="Google Shape;615;p15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5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442825" y="1503950"/>
            <a:ext cx="274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"/>
          <p:cNvSpPr txBox="1">
            <a:spLocks noGrp="1"/>
          </p:cNvSpPr>
          <p:nvPr>
            <p:ph type="subTitle" idx="2"/>
          </p:nvPr>
        </p:nvSpPr>
        <p:spPr>
          <a:xfrm>
            <a:off x="5407850" y="1503950"/>
            <a:ext cx="274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"/>
          <p:cNvSpPr txBox="1">
            <a:spLocks noGrp="1"/>
          </p:cNvSpPr>
          <p:nvPr>
            <p:ph type="subTitle" idx="3"/>
          </p:nvPr>
        </p:nvSpPr>
        <p:spPr>
          <a:xfrm>
            <a:off x="442825" y="2673600"/>
            <a:ext cx="274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"/>
          <p:cNvSpPr txBox="1">
            <a:spLocks noGrp="1"/>
          </p:cNvSpPr>
          <p:nvPr>
            <p:ph type="subTitle" idx="4"/>
          </p:nvPr>
        </p:nvSpPr>
        <p:spPr>
          <a:xfrm>
            <a:off x="5407850" y="2673600"/>
            <a:ext cx="274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"/>
          <p:cNvSpPr txBox="1">
            <a:spLocks noGrp="1"/>
          </p:cNvSpPr>
          <p:nvPr>
            <p:ph type="subTitle" idx="5"/>
          </p:nvPr>
        </p:nvSpPr>
        <p:spPr>
          <a:xfrm>
            <a:off x="442825" y="3843250"/>
            <a:ext cx="274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"/>
          <p:cNvSpPr txBox="1">
            <a:spLocks noGrp="1"/>
          </p:cNvSpPr>
          <p:nvPr>
            <p:ph type="subTitle" idx="6"/>
          </p:nvPr>
        </p:nvSpPr>
        <p:spPr>
          <a:xfrm>
            <a:off x="5407850" y="3843250"/>
            <a:ext cx="274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CUSTOM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>
            <a:spLocks noGrp="1"/>
          </p:cNvSpPr>
          <p:nvPr>
            <p:ph type="title"/>
          </p:nvPr>
        </p:nvSpPr>
        <p:spPr>
          <a:xfrm>
            <a:off x="311700" y="605225"/>
            <a:ext cx="4279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1"/>
          </p:nvPr>
        </p:nvSpPr>
        <p:spPr>
          <a:xfrm>
            <a:off x="317060" y="1250558"/>
            <a:ext cx="4239300" cy="20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4"/>
          <p:cNvSpPr>
            <a:spLocks noGrp="1"/>
          </p:cNvSpPr>
          <p:nvPr>
            <p:ph type="pic" idx="2"/>
          </p:nvPr>
        </p:nvSpPr>
        <p:spPr>
          <a:xfrm>
            <a:off x="4942200" y="0"/>
            <a:ext cx="42018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12" name="Google Shape;112;p4"/>
          <p:cNvGrpSpPr/>
          <p:nvPr/>
        </p:nvGrpSpPr>
        <p:grpSpPr>
          <a:xfrm rot="10800000">
            <a:off x="1894088" y="4634513"/>
            <a:ext cx="352200" cy="352200"/>
            <a:chOff x="471375" y="1238975"/>
            <a:chExt cx="352200" cy="352200"/>
          </a:xfrm>
        </p:grpSpPr>
        <p:sp>
          <p:nvSpPr>
            <p:cNvPr id="113" name="Google Shape;113;p4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4"/>
          <p:cNvGrpSpPr/>
          <p:nvPr/>
        </p:nvGrpSpPr>
        <p:grpSpPr>
          <a:xfrm rot="10800000">
            <a:off x="1472563" y="4635475"/>
            <a:ext cx="352200" cy="350275"/>
            <a:chOff x="969100" y="1239938"/>
            <a:chExt cx="352200" cy="350275"/>
          </a:xfrm>
        </p:grpSpPr>
        <p:sp>
          <p:nvSpPr>
            <p:cNvPr id="117" name="Google Shape;117;p4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19;p4"/>
          <p:cNvGrpSpPr/>
          <p:nvPr/>
        </p:nvGrpSpPr>
        <p:grpSpPr>
          <a:xfrm rot="10800000">
            <a:off x="1027438" y="4633850"/>
            <a:ext cx="355150" cy="353550"/>
            <a:chOff x="1563675" y="1238288"/>
            <a:chExt cx="355150" cy="353550"/>
          </a:xfrm>
        </p:grpSpPr>
        <p:sp>
          <p:nvSpPr>
            <p:cNvPr id="120" name="Google Shape;120;p4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4"/>
          <p:cNvGrpSpPr/>
          <p:nvPr/>
        </p:nvGrpSpPr>
        <p:grpSpPr>
          <a:xfrm rot="10800000">
            <a:off x="597613" y="4634613"/>
            <a:ext cx="354225" cy="352000"/>
            <a:chOff x="2146825" y="1239075"/>
            <a:chExt cx="354225" cy="352000"/>
          </a:xfrm>
        </p:grpSpPr>
        <p:sp>
          <p:nvSpPr>
            <p:cNvPr id="124" name="Google Shape;124;p4"/>
            <p:cNvSpPr/>
            <p:nvPr/>
          </p:nvSpPr>
          <p:spPr>
            <a:xfrm>
              <a:off x="214682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237887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2147500" y="12390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379550" y="12390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Google Shape;128;p4"/>
          <p:cNvGrpSpPr/>
          <p:nvPr/>
        </p:nvGrpSpPr>
        <p:grpSpPr>
          <a:xfrm rot="-5400000">
            <a:off x="1027438" y="4180350"/>
            <a:ext cx="355150" cy="353550"/>
            <a:chOff x="1563675" y="1238288"/>
            <a:chExt cx="355150" cy="353550"/>
          </a:xfrm>
        </p:grpSpPr>
        <p:sp>
          <p:nvSpPr>
            <p:cNvPr id="129" name="Google Shape;129;p4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4"/>
          <p:cNvGrpSpPr/>
          <p:nvPr/>
        </p:nvGrpSpPr>
        <p:grpSpPr>
          <a:xfrm rot="5400000">
            <a:off x="1894088" y="4181013"/>
            <a:ext cx="352200" cy="352200"/>
            <a:chOff x="471375" y="1238975"/>
            <a:chExt cx="352200" cy="352200"/>
          </a:xfrm>
        </p:grpSpPr>
        <p:sp>
          <p:nvSpPr>
            <p:cNvPr id="133" name="Google Shape;133;p4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4"/>
          <p:cNvGrpSpPr/>
          <p:nvPr/>
        </p:nvGrpSpPr>
        <p:grpSpPr>
          <a:xfrm rot="10800000">
            <a:off x="1472563" y="4183800"/>
            <a:ext cx="352200" cy="352200"/>
            <a:chOff x="969100" y="1765888"/>
            <a:chExt cx="352200" cy="352200"/>
          </a:xfrm>
        </p:grpSpPr>
        <p:sp>
          <p:nvSpPr>
            <p:cNvPr id="137" name="Google Shape;137;p4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4"/>
          <p:cNvSpPr/>
          <p:nvPr/>
        </p:nvSpPr>
        <p:spPr>
          <a:xfrm rot="10800000">
            <a:off x="258838" y="3842988"/>
            <a:ext cx="693000" cy="6930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4"/>
          <p:cNvGrpSpPr/>
          <p:nvPr/>
        </p:nvGrpSpPr>
        <p:grpSpPr>
          <a:xfrm rot="10800000">
            <a:off x="137963" y="4634525"/>
            <a:ext cx="355563" cy="352200"/>
            <a:chOff x="2681338" y="1238963"/>
            <a:chExt cx="355563" cy="352200"/>
          </a:xfrm>
        </p:grpSpPr>
        <p:sp>
          <p:nvSpPr>
            <p:cNvPr id="141" name="Google Shape;141;p4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4"/>
          <p:cNvGrpSpPr/>
          <p:nvPr/>
        </p:nvGrpSpPr>
        <p:grpSpPr>
          <a:xfrm rot="10800000">
            <a:off x="140600" y="4202038"/>
            <a:ext cx="350275" cy="352200"/>
            <a:chOff x="2683988" y="1747650"/>
            <a:chExt cx="350275" cy="352200"/>
          </a:xfrm>
        </p:grpSpPr>
        <p:sp>
          <p:nvSpPr>
            <p:cNvPr id="146" name="Google Shape;146;p4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s">
  <p:cSld name="CUSTOM_2">
    <p:bg>
      <p:bgPr>
        <a:solidFill>
          <a:schemeClr val="lt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"/>
          <p:cNvSpPr/>
          <p:nvPr/>
        </p:nvSpPr>
        <p:spPr>
          <a:xfrm>
            <a:off x="5981025" y="3219175"/>
            <a:ext cx="3162900" cy="190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5981025" y="1328475"/>
            <a:ext cx="3162900" cy="1907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5"/>
          <p:cNvSpPr/>
          <p:nvPr/>
        </p:nvSpPr>
        <p:spPr>
          <a:xfrm>
            <a:off x="2865000" y="3236175"/>
            <a:ext cx="3123600" cy="1907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5"/>
          <p:cNvSpPr/>
          <p:nvPr/>
        </p:nvSpPr>
        <p:spPr>
          <a:xfrm>
            <a:off x="2849150" y="1328475"/>
            <a:ext cx="3139500" cy="19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"/>
          <p:cNvSpPr>
            <a:spLocks noGrp="1"/>
          </p:cNvSpPr>
          <p:nvPr>
            <p:ph type="pic" idx="2"/>
          </p:nvPr>
        </p:nvSpPr>
        <p:spPr>
          <a:xfrm>
            <a:off x="4175" y="1804725"/>
            <a:ext cx="3241500" cy="33387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5"/>
          <p:cNvSpPr txBox="1">
            <a:spLocks noGrp="1"/>
          </p:cNvSpPr>
          <p:nvPr>
            <p:ph type="subTitle" idx="1"/>
          </p:nvPr>
        </p:nvSpPr>
        <p:spPr>
          <a:xfrm>
            <a:off x="3484325" y="1575050"/>
            <a:ext cx="2253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5"/>
          <p:cNvSpPr txBox="1">
            <a:spLocks noGrp="1"/>
          </p:cNvSpPr>
          <p:nvPr>
            <p:ph type="body" idx="3"/>
          </p:nvPr>
        </p:nvSpPr>
        <p:spPr>
          <a:xfrm>
            <a:off x="3484325" y="2129476"/>
            <a:ext cx="22530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5"/>
          <p:cNvSpPr txBox="1">
            <a:spLocks noGrp="1"/>
          </p:cNvSpPr>
          <p:nvPr>
            <p:ph type="subTitle" idx="4"/>
          </p:nvPr>
        </p:nvSpPr>
        <p:spPr>
          <a:xfrm>
            <a:off x="6292025" y="1575050"/>
            <a:ext cx="259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body" idx="5"/>
          </p:nvPr>
        </p:nvSpPr>
        <p:spPr>
          <a:xfrm>
            <a:off x="6292025" y="2129476"/>
            <a:ext cx="25989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59" name="Google Shape;159;p5"/>
          <p:cNvSpPr txBox="1">
            <a:spLocks noGrp="1"/>
          </p:cNvSpPr>
          <p:nvPr>
            <p:ph type="subTitle" idx="6"/>
          </p:nvPr>
        </p:nvSpPr>
        <p:spPr>
          <a:xfrm>
            <a:off x="3484325" y="3460450"/>
            <a:ext cx="2253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body" idx="7"/>
          </p:nvPr>
        </p:nvSpPr>
        <p:spPr>
          <a:xfrm>
            <a:off x="3484325" y="4014876"/>
            <a:ext cx="22530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subTitle" idx="8"/>
          </p:nvPr>
        </p:nvSpPr>
        <p:spPr>
          <a:xfrm>
            <a:off x="6292025" y="3460450"/>
            <a:ext cx="259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body" idx="9"/>
          </p:nvPr>
        </p:nvSpPr>
        <p:spPr>
          <a:xfrm>
            <a:off x="6292025" y="4014877"/>
            <a:ext cx="25989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163" name="Google Shape;163;p5"/>
          <p:cNvGrpSpPr/>
          <p:nvPr/>
        </p:nvGrpSpPr>
        <p:grpSpPr>
          <a:xfrm rot="10800000">
            <a:off x="8775602" y="493511"/>
            <a:ext cx="290741" cy="290741"/>
            <a:chOff x="471375" y="1238975"/>
            <a:chExt cx="352200" cy="352200"/>
          </a:xfrm>
        </p:grpSpPr>
        <p:sp>
          <p:nvSpPr>
            <p:cNvPr id="164" name="Google Shape;164;p5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5"/>
          <p:cNvGrpSpPr/>
          <p:nvPr/>
        </p:nvGrpSpPr>
        <p:grpSpPr>
          <a:xfrm rot="10800000">
            <a:off x="8427632" y="494305"/>
            <a:ext cx="290741" cy="289152"/>
            <a:chOff x="969100" y="1239938"/>
            <a:chExt cx="352200" cy="350275"/>
          </a:xfrm>
        </p:grpSpPr>
        <p:sp>
          <p:nvSpPr>
            <p:cNvPr id="168" name="Google Shape;168;p5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5"/>
          <p:cNvGrpSpPr/>
          <p:nvPr/>
        </p:nvGrpSpPr>
        <p:grpSpPr>
          <a:xfrm rot="10800000">
            <a:off x="8060180" y="492964"/>
            <a:ext cx="293176" cy="291856"/>
            <a:chOff x="1563675" y="1238288"/>
            <a:chExt cx="355150" cy="353550"/>
          </a:xfrm>
        </p:grpSpPr>
        <p:sp>
          <p:nvSpPr>
            <p:cNvPr id="171" name="Google Shape;171;p5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" name="Google Shape;174;p5"/>
          <p:cNvGrpSpPr/>
          <p:nvPr/>
        </p:nvGrpSpPr>
        <p:grpSpPr>
          <a:xfrm rot="10800000">
            <a:off x="7705358" y="493593"/>
            <a:ext cx="292413" cy="290576"/>
            <a:chOff x="2146825" y="1239075"/>
            <a:chExt cx="354225" cy="352000"/>
          </a:xfrm>
        </p:grpSpPr>
        <p:sp>
          <p:nvSpPr>
            <p:cNvPr id="175" name="Google Shape;175;p5"/>
            <p:cNvSpPr/>
            <p:nvPr/>
          </p:nvSpPr>
          <p:spPr>
            <a:xfrm>
              <a:off x="214682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23788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147500" y="12390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379550" y="12390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5"/>
          <p:cNvGrpSpPr/>
          <p:nvPr/>
        </p:nvGrpSpPr>
        <p:grpSpPr>
          <a:xfrm rot="-5400000">
            <a:off x="8060213" y="118601"/>
            <a:ext cx="293176" cy="291856"/>
            <a:chOff x="1563675" y="1238288"/>
            <a:chExt cx="355150" cy="353550"/>
          </a:xfrm>
        </p:grpSpPr>
        <p:sp>
          <p:nvSpPr>
            <p:cNvPr id="180" name="Google Shape;180;p5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5"/>
          <p:cNvGrpSpPr/>
          <p:nvPr/>
        </p:nvGrpSpPr>
        <p:grpSpPr>
          <a:xfrm rot="5400000">
            <a:off x="8775594" y="119174"/>
            <a:ext cx="290741" cy="290741"/>
            <a:chOff x="471375" y="1238975"/>
            <a:chExt cx="352200" cy="352200"/>
          </a:xfrm>
        </p:grpSpPr>
        <p:sp>
          <p:nvSpPr>
            <p:cNvPr id="184" name="Google Shape;184;p5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" name="Google Shape;187;p5"/>
          <p:cNvGrpSpPr/>
          <p:nvPr/>
        </p:nvGrpSpPr>
        <p:grpSpPr>
          <a:xfrm rot="10800000">
            <a:off x="8427632" y="121447"/>
            <a:ext cx="290741" cy="290741"/>
            <a:chOff x="969100" y="1765888"/>
            <a:chExt cx="352200" cy="352200"/>
          </a:xfrm>
        </p:grpSpPr>
        <p:sp>
          <p:nvSpPr>
            <p:cNvPr id="188" name="Google Shape;188;p5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5"/>
          <p:cNvSpPr/>
          <p:nvPr/>
        </p:nvSpPr>
        <p:spPr>
          <a:xfrm rot="10800000">
            <a:off x="7425693" y="-159903"/>
            <a:ext cx="572100" cy="5721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5"/>
          <p:cNvGrpSpPr/>
          <p:nvPr/>
        </p:nvGrpSpPr>
        <p:grpSpPr>
          <a:xfrm rot="10800000">
            <a:off x="7325916" y="493521"/>
            <a:ext cx="293517" cy="290741"/>
            <a:chOff x="2681338" y="1238963"/>
            <a:chExt cx="355563" cy="352200"/>
          </a:xfrm>
        </p:grpSpPr>
        <p:sp>
          <p:nvSpPr>
            <p:cNvPr id="192" name="Google Shape;192;p5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5"/>
          <p:cNvGrpSpPr/>
          <p:nvPr/>
        </p:nvGrpSpPr>
        <p:grpSpPr>
          <a:xfrm rot="10800000">
            <a:off x="7328093" y="136502"/>
            <a:ext cx="289152" cy="290741"/>
            <a:chOff x="2683988" y="1747650"/>
            <a:chExt cx="350275" cy="352200"/>
          </a:xfrm>
        </p:grpSpPr>
        <p:sp>
          <p:nvSpPr>
            <p:cNvPr id="197" name="Google Shape;197;p5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5"/>
          <p:cNvGrpSpPr/>
          <p:nvPr/>
        </p:nvGrpSpPr>
        <p:grpSpPr>
          <a:xfrm rot="5400000" flipH="1">
            <a:off x="1360711" y="1300151"/>
            <a:ext cx="284437" cy="284437"/>
            <a:chOff x="471375" y="1238975"/>
            <a:chExt cx="352200" cy="352200"/>
          </a:xfrm>
        </p:grpSpPr>
        <p:sp>
          <p:nvSpPr>
            <p:cNvPr id="200" name="Google Shape;200;p5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" name="Google Shape;203;p5"/>
          <p:cNvGrpSpPr/>
          <p:nvPr/>
        </p:nvGrpSpPr>
        <p:grpSpPr>
          <a:xfrm rot="-5400000" flipH="1">
            <a:off x="1020284" y="1300932"/>
            <a:ext cx="284437" cy="282882"/>
            <a:chOff x="969100" y="1239938"/>
            <a:chExt cx="352200" cy="350275"/>
          </a:xfrm>
        </p:grpSpPr>
        <p:sp>
          <p:nvSpPr>
            <p:cNvPr id="204" name="Google Shape;204;p5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" name="Google Shape;206;p5"/>
          <p:cNvGrpSpPr/>
          <p:nvPr/>
        </p:nvGrpSpPr>
        <p:grpSpPr>
          <a:xfrm flipH="1">
            <a:off x="660804" y="1299600"/>
            <a:ext cx="286819" cy="285527"/>
            <a:chOff x="1563675" y="1238288"/>
            <a:chExt cx="355150" cy="353550"/>
          </a:xfrm>
        </p:grpSpPr>
        <p:sp>
          <p:nvSpPr>
            <p:cNvPr id="207" name="Google Shape;207;p5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5"/>
          <p:cNvGrpSpPr/>
          <p:nvPr/>
        </p:nvGrpSpPr>
        <p:grpSpPr>
          <a:xfrm flipH="1">
            <a:off x="1020286" y="1664151"/>
            <a:ext cx="284437" cy="284437"/>
            <a:chOff x="969100" y="1765888"/>
            <a:chExt cx="352200" cy="352200"/>
          </a:xfrm>
        </p:grpSpPr>
        <p:sp>
          <p:nvSpPr>
            <p:cNvPr id="211" name="Google Shape;211;p5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5"/>
          <p:cNvSpPr/>
          <p:nvPr/>
        </p:nvSpPr>
        <p:spPr>
          <a:xfrm flipH="1">
            <a:off x="409182" y="1664157"/>
            <a:ext cx="559800" cy="5598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5"/>
          <p:cNvGrpSpPr/>
          <p:nvPr/>
        </p:nvGrpSpPr>
        <p:grpSpPr>
          <a:xfrm flipH="1">
            <a:off x="311699" y="1300145"/>
            <a:ext cx="287152" cy="284437"/>
            <a:chOff x="2681338" y="1238963"/>
            <a:chExt cx="355563" cy="352200"/>
          </a:xfrm>
        </p:grpSpPr>
        <p:sp>
          <p:nvSpPr>
            <p:cNvPr id="215" name="Google Shape;215;p5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5"/>
          <p:cNvGrpSpPr/>
          <p:nvPr/>
        </p:nvGrpSpPr>
        <p:grpSpPr>
          <a:xfrm rot="5400000" flipH="1">
            <a:off x="313828" y="1649412"/>
            <a:ext cx="282882" cy="284437"/>
            <a:chOff x="2683988" y="1747650"/>
            <a:chExt cx="350275" cy="352200"/>
          </a:xfrm>
        </p:grpSpPr>
        <p:sp>
          <p:nvSpPr>
            <p:cNvPr id="220" name="Google Shape;220;p5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772">
          <p15:clr>
            <a:srgbClr val="E46962"/>
          </p15:clr>
        </p15:guide>
        <p15:guide id="2" orient="horz" pos="2038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s">
  <p:cSld name="CUSTOM_3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"/>
          <p:cNvSpPr txBox="1">
            <a:spLocks noGrp="1"/>
          </p:cNvSpPr>
          <p:nvPr>
            <p:ph type="title"/>
          </p:nvPr>
        </p:nvSpPr>
        <p:spPr>
          <a:xfrm>
            <a:off x="253347" y="319700"/>
            <a:ext cx="39618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6"/>
          <p:cNvSpPr>
            <a:spLocks noGrp="1"/>
          </p:cNvSpPr>
          <p:nvPr>
            <p:ph type="pic" idx="2"/>
          </p:nvPr>
        </p:nvSpPr>
        <p:spPr>
          <a:xfrm>
            <a:off x="0" y="2571550"/>
            <a:ext cx="4500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6"/>
          <p:cNvSpPr txBox="1">
            <a:spLocks noGrp="1"/>
          </p:cNvSpPr>
          <p:nvPr>
            <p:ph type="body" idx="1"/>
          </p:nvPr>
        </p:nvSpPr>
        <p:spPr>
          <a:xfrm>
            <a:off x="253250" y="879475"/>
            <a:ext cx="3961800" cy="12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26" name="Google Shape;226;p6"/>
          <p:cNvSpPr/>
          <p:nvPr/>
        </p:nvSpPr>
        <p:spPr>
          <a:xfrm>
            <a:off x="4500000" y="2571600"/>
            <a:ext cx="4654200" cy="257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6"/>
          <p:cNvSpPr/>
          <p:nvPr/>
        </p:nvSpPr>
        <p:spPr>
          <a:xfrm>
            <a:off x="4500000" y="0"/>
            <a:ext cx="4654200" cy="257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6"/>
          <p:cNvSpPr txBox="1">
            <a:spLocks noGrp="1"/>
          </p:cNvSpPr>
          <p:nvPr>
            <p:ph type="subTitle" idx="3"/>
          </p:nvPr>
        </p:nvSpPr>
        <p:spPr>
          <a:xfrm>
            <a:off x="4642000" y="430950"/>
            <a:ext cx="40476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6"/>
          <p:cNvSpPr txBox="1">
            <a:spLocks noGrp="1"/>
          </p:cNvSpPr>
          <p:nvPr>
            <p:ph type="body" idx="4"/>
          </p:nvPr>
        </p:nvSpPr>
        <p:spPr>
          <a:xfrm>
            <a:off x="4642000" y="926100"/>
            <a:ext cx="4047600" cy="12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30" name="Google Shape;230;p6"/>
          <p:cNvSpPr txBox="1">
            <a:spLocks noGrp="1"/>
          </p:cNvSpPr>
          <p:nvPr>
            <p:ph type="subTitle" idx="5"/>
          </p:nvPr>
        </p:nvSpPr>
        <p:spPr>
          <a:xfrm>
            <a:off x="4656750" y="3025575"/>
            <a:ext cx="19941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6"/>
          <p:cNvSpPr txBox="1">
            <a:spLocks noGrp="1"/>
          </p:cNvSpPr>
          <p:nvPr>
            <p:ph type="body" idx="6"/>
          </p:nvPr>
        </p:nvSpPr>
        <p:spPr>
          <a:xfrm>
            <a:off x="4656750" y="3520725"/>
            <a:ext cx="19941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32" name="Google Shape;232;p6"/>
          <p:cNvSpPr txBox="1">
            <a:spLocks noGrp="1"/>
          </p:cNvSpPr>
          <p:nvPr>
            <p:ph type="subTitle" idx="7"/>
          </p:nvPr>
        </p:nvSpPr>
        <p:spPr>
          <a:xfrm>
            <a:off x="6988600" y="3025575"/>
            <a:ext cx="19941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6"/>
          <p:cNvSpPr txBox="1">
            <a:spLocks noGrp="1"/>
          </p:cNvSpPr>
          <p:nvPr>
            <p:ph type="body" idx="8"/>
          </p:nvPr>
        </p:nvSpPr>
        <p:spPr>
          <a:xfrm>
            <a:off x="6988600" y="3520725"/>
            <a:ext cx="19941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234" name="Google Shape;234;p6"/>
          <p:cNvGrpSpPr/>
          <p:nvPr/>
        </p:nvGrpSpPr>
        <p:grpSpPr>
          <a:xfrm rot="10800000" flipH="1">
            <a:off x="8826889" y="1097243"/>
            <a:ext cx="284437" cy="284437"/>
            <a:chOff x="471375" y="1238975"/>
            <a:chExt cx="352200" cy="352200"/>
          </a:xfrm>
        </p:grpSpPr>
        <p:sp>
          <p:nvSpPr>
            <p:cNvPr id="235" name="Google Shape;235;p6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6"/>
          <p:cNvGrpSpPr/>
          <p:nvPr/>
        </p:nvGrpSpPr>
        <p:grpSpPr>
          <a:xfrm flipH="1">
            <a:off x="8826885" y="757594"/>
            <a:ext cx="284437" cy="282882"/>
            <a:chOff x="969100" y="1239938"/>
            <a:chExt cx="352200" cy="350275"/>
          </a:xfrm>
        </p:grpSpPr>
        <p:sp>
          <p:nvSpPr>
            <p:cNvPr id="239" name="Google Shape;239;p6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6"/>
          <p:cNvGrpSpPr/>
          <p:nvPr/>
        </p:nvGrpSpPr>
        <p:grpSpPr>
          <a:xfrm rot="5400000" flipH="1">
            <a:off x="8825704" y="397982"/>
            <a:ext cx="286819" cy="285527"/>
            <a:chOff x="1563675" y="1238288"/>
            <a:chExt cx="355150" cy="353550"/>
          </a:xfrm>
        </p:grpSpPr>
        <p:sp>
          <p:nvSpPr>
            <p:cNvPr id="242" name="Google Shape;242;p6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245;p6"/>
          <p:cNvGrpSpPr/>
          <p:nvPr/>
        </p:nvGrpSpPr>
        <p:grpSpPr>
          <a:xfrm rot="5400000" flipH="1">
            <a:off x="8462889" y="756818"/>
            <a:ext cx="284437" cy="284437"/>
            <a:chOff x="969100" y="1765888"/>
            <a:chExt cx="352200" cy="352200"/>
          </a:xfrm>
        </p:grpSpPr>
        <p:sp>
          <p:nvSpPr>
            <p:cNvPr id="246" name="Google Shape;246;p6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248;p6"/>
          <p:cNvSpPr/>
          <p:nvPr/>
        </p:nvSpPr>
        <p:spPr>
          <a:xfrm rot="5400000" flipH="1">
            <a:off x="8187520" y="145714"/>
            <a:ext cx="559800" cy="5598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" name="Google Shape;249;p6"/>
          <p:cNvGrpSpPr/>
          <p:nvPr/>
        </p:nvGrpSpPr>
        <p:grpSpPr>
          <a:xfrm rot="5400000" flipH="1">
            <a:off x="8825537" y="49589"/>
            <a:ext cx="287152" cy="284437"/>
            <a:chOff x="2681338" y="1238963"/>
            <a:chExt cx="355563" cy="352200"/>
          </a:xfrm>
        </p:grpSpPr>
        <p:sp>
          <p:nvSpPr>
            <p:cNvPr id="250" name="Google Shape;250;p6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254;p6"/>
          <p:cNvGrpSpPr/>
          <p:nvPr/>
        </p:nvGrpSpPr>
        <p:grpSpPr>
          <a:xfrm rot="10800000" flipH="1">
            <a:off x="8478406" y="49583"/>
            <a:ext cx="282882" cy="284437"/>
            <a:chOff x="2683988" y="1747650"/>
            <a:chExt cx="350275" cy="352200"/>
          </a:xfrm>
        </p:grpSpPr>
        <p:sp>
          <p:nvSpPr>
            <p:cNvPr id="255" name="Google Shape;255;p6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responsibilities">
  <p:cSld name="CUSTOM_4">
    <p:bg>
      <p:bgPr>
        <a:solidFill>
          <a:schemeClr val="lt2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7"/>
          <p:cNvSpPr>
            <a:spLocks noGrp="1"/>
          </p:cNvSpPr>
          <p:nvPr>
            <p:ph type="pic" idx="2"/>
          </p:nvPr>
        </p:nvSpPr>
        <p:spPr>
          <a:xfrm>
            <a:off x="311700" y="1212879"/>
            <a:ext cx="2209200" cy="13890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7"/>
          <p:cNvSpPr>
            <a:spLocks noGrp="1"/>
          </p:cNvSpPr>
          <p:nvPr>
            <p:ph type="pic" idx="3"/>
          </p:nvPr>
        </p:nvSpPr>
        <p:spPr>
          <a:xfrm>
            <a:off x="6623100" y="1212879"/>
            <a:ext cx="2209200" cy="13890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7"/>
          <p:cNvSpPr>
            <a:spLocks noGrp="1"/>
          </p:cNvSpPr>
          <p:nvPr>
            <p:ph type="pic" idx="4"/>
          </p:nvPr>
        </p:nvSpPr>
        <p:spPr>
          <a:xfrm>
            <a:off x="3467400" y="3201425"/>
            <a:ext cx="2209200" cy="13890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7"/>
          <p:cNvSpPr txBox="1">
            <a:spLocks noGrp="1"/>
          </p:cNvSpPr>
          <p:nvPr>
            <p:ph type="subTitle" idx="1"/>
          </p:nvPr>
        </p:nvSpPr>
        <p:spPr>
          <a:xfrm>
            <a:off x="311700" y="2740875"/>
            <a:ext cx="22092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7"/>
          <p:cNvSpPr txBox="1">
            <a:spLocks noGrp="1"/>
          </p:cNvSpPr>
          <p:nvPr>
            <p:ph type="body" idx="5"/>
          </p:nvPr>
        </p:nvSpPr>
        <p:spPr>
          <a:xfrm>
            <a:off x="311700" y="3255312"/>
            <a:ext cx="22092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7"/>
          <p:cNvSpPr txBox="1">
            <a:spLocks noGrp="1"/>
          </p:cNvSpPr>
          <p:nvPr>
            <p:ph type="subTitle" idx="6"/>
          </p:nvPr>
        </p:nvSpPr>
        <p:spPr>
          <a:xfrm>
            <a:off x="3467400" y="1212875"/>
            <a:ext cx="22092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7"/>
          <p:cNvSpPr txBox="1">
            <a:spLocks noGrp="1"/>
          </p:cNvSpPr>
          <p:nvPr>
            <p:ph type="body" idx="7"/>
          </p:nvPr>
        </p:nvSpPr>
        <p:spPr>
          <a:xfrm>
            <a:off x="3467400" y="1784541"/>
            <a:ext cx="22092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66" name="Google Shape;266;p7"/>
          <p:cNvSpPr txBox="1">
            <a:spLocks noGrp="1"/>
          </p:cNvSpPr>
          <p:nvPr>
            <p:ph type="subTitle" idx="8"/>
          </p:nvPr>
        </p:nvSpPr>
        <p:spPr>
          <a:xfrm>
            <a:off x="6623100" y="2740875"/>
            <a:ext cx="22092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7"/>
          <p:cNvSpPr txBox="1">
            <a:spLocks noGrp="1"/>
          </p:cNvSpPr>
          <p:nvPr>
            <p:ph type="body" idx="9"/>
          </p:nvPr>
        </p:nvSpPr>
        <p:spPr>
          <a:xfrm>
            <a:off x="6623100" y="3236341"/>
            <a:ext cx="22092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268" name="Google Shape;268;p7"/>
          <p:cNvGrpSpPr/>
          <p:nvPr/>
        </p:nvGrpSpPr>
        <p:grpSpPr>
          <a:xfrm rot="5400000">
            <a:off x="647885" y="4830175"/>
            <a:ext cx="244201" cy="243101"/>
            <a:chOff x="1563675" y="1238288"/>
            <a:chExt cx="355150" cy="353550"/>
          </a:xfrm>
        </p:grpSpPr>
        <p:sp>
          <p:nvSpPr>
            <p:cNvPr id="269" name="Google Shape;269;p7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272;p7"/>
          <p:cNvGrpSpPr/>
          <p:nvPr/>
        </p:nvGrpSpPr>
        <p:grpSpPr>
          <a:xfrm rot="-5400000">
            <a:off x="54041" y="4830629"/>
            <a:ext cx="242173" cy="242173"/>
            <a:chOff x="471375" y="1238975"/>
            <a:chExt cx="352200" cy="352200"/>
          </a:xfrm>
        </p:grpSpPr>
        <p:sp>
          <p:nvSpPr>
            <p:cNvPr id="273" name="Google Shape;273;p7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7"/>
          <p:cNvGrpSpPr/>
          <p:nvPr/>
        </p:nvGrpSpPr>
        <p:grpSpPr>
          <a:xfrm>
            <a:off x="343875" y="4828733"/>
            <a:ext cx="242173" cy="242173"/>
            <a:chOff x="969100" y="1765888"/>
            <a:chExt cx="352200" cy="352200"/>
          </a:xfrm>
        </p:grpSpPr>
        <p:sp>
          <p:nvSpPr>
            <p:cNvPr id="277" name="Google Shape;277;p7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7"/>
          <p:cNvSpPr/>
          <p:nvPr/>
        </p:nvSpPr>
        <p:spPr>
          <a:xfrm>
            <a:off x="944080" y="4828728"/>
            <a:ext cx="476400" cy="4764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7"/>
          <p:cNvGrpSpPr/>
          <p:nvPr/>
        </p:nvGrpSpPr>
        <p:grpSpPr>
          <a:xfrm>
            <a:off x="1261060" y="4816193"/>
            <a:ext cx="240849" cy="242173"/>
            <a:chOff x="2683988" y="1747650"/>
            <a:chExt cx="350275" cy="352200"/>
          </a:xfrm>
        </p:grpSpPr>
        <p:sp>
          <p:nvSpPr>
            <p:cNvPr id="281" name="Google Shape;281;p7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7"/>
          <p:cNvGrpSpPr/>
          <p:nvPr/>
        </p:nvGrpSpPr>
        <p:grpSpPr>
          <a:xfrm>
            <a:off x="7621008" y="81536"/>
            <a:ext cx="243265" cy="243265"/>
            <a:chOff x="471375" y="1238975"/>
            <a:chExt cx="352200" cy="352200"/>
          </a:xfrm>
        </p:grpSpPr>
        <p:sp>
          <p:nvSpPr>
            <p:cNvPr id="284" name="Google Shape;284;p7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7"/>
          <p:cNvGrpSpPr/>
          <p:nvPr/>
        </p:nvGrpSpPr>
        <p:grpSpPr>
          <a:xfrm>
            <a:off x="7912155" y="82201"/>
            <a:ext cx="243265" cy="241935"/>
            <a:chOff x="969100" y="1239938"/>
            <a:chExt cx="352200" cy="350275"/>
          </a:xfrm>
        </p:grpSpPr>
        <p:sp>
          <p:nvSpPr>
            <p:cNvPr id="288" name="Google Shape;288;p7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8217564" y="81062"/>
            <a:ext cx="245302" cy="244197"/>
            <a:chOff x="1563675" y="1238288"/>
            <a:chExt cx="355150" cy="353550"/>
          </a:xfrm>
        </p:grpSpPr>
        <p:sp>
          <p:nvSpPr>
            <p:cNvPr id="291" name="Google Shape;291;p7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" name="Google Shape;294;p7"/>
          <p:cNvGrpSpPr/>
          <p:nvPr/>
        </p:nvGrpSpPr>
        <p:grpSpPr>
          <a:xfrm>
            <a:off x="8515081" y="81606"/>
            <a:ext cx="244663" cy="243126"/>
            <a:chOff x="2146825" y="1239075"/>
            <a:chExt cx="354225" cy="352000"/>
          </a:xfrm>
        </p:grpSpPr>
        <p:sp>
          <p:nvSpPr>
            <p:cNvPr id="295" name="Google Shape;295;p7"/>
            <p:cNvSpPr/>
            <p:nvPr/>
          </p:nvSpPr>
          <p:spPr>
            <a:xfrm>
              <a:off x="214682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23788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2147500" y="12390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2379550" y="12390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7"/>
          <p:cNvGrpSpPr/>
          <p:nvPr/>
        </p:nvGrpSpPr>
        <p:grpSpPr>
          <a:xfrm>
            <a:off x="8831637" y="81528"/>
            <a:ext cx="245587" cy="243265"/>
            <a:chOff x="2681338" y="1238963"/>
            <a:chExt cx="355563" cy="352200"/>
          </a:xfrm>
        </p:grpSpPr>
        <p:sp>
          <p:nvSpPr>
            <p:cNvPr id="300" name="Google Shape;300;p7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7"/>
          <p:cNvGrpSpPr/>
          <p:nvPr/>
        </p:nvGrpSpPr>
        <p:grpSpPr>
          <a:xfrm>
            <a:off x="232450" y="1053118"/>
            <a:ext cx="353609" cy="353609"/>
            <a:chOff x="471375" y="1238975"/>
            <a:chExt cx="352200" cy="352200"/>
          </a:xfrm>
        </p:grpSpPr>
        <p:sp>
          <p:nvSpPr>
            <p:cNvPr id="305" name="Google Shape;305;p7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" name="Google Shape;308;p7"/>
          <p:cNvGrpSpPr/>
          <p:nvPr/>
        </p:nvGrpSpPr>
        <p:grpSpPr>
          <a:xfrm rot="5400000">
            <a:off x="3331933" y="3082181"/>
            <a:ext cx="336434" cy="334918"/>
            <a:chOff x="1563675" y="1238288"/>
            <a:chExt cx="355150" cy="353550"/>
          </a:xfrm>
        </p:grpSpPr>
        <p:sp>
          <p:nvSpPr>
            <p:cNvPr id="309" name="Google Shape;309;p7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" name="Google Shape;312;p7"/>
          <p:cNvGrpSpPr/>
          <p:nvPr/>
        </p:nvGrpSpPr>
        <p:grpSpPr>
          <a:xfrm>
            <a:off x="6462647" y="1042498"/>
            <a:ext cx="353609" cy="353609"/>
            <a:chOff x="969100" y="1765888"/>
            <a:chExt cx="352200" cy="352200"/>
          </a:xfrm>
        </p:grpSpPr>
        <p:sp>
          <p:nvSpPr>
            <p:cNvPr id="313" name="Google Shape;313;p7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pact and achievements">
  <p:cSld name="CUSTOM_5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8"/>
          <p:cNvSpPr/>
          <p:nvPr/>
        </p:nvSpPr>
        <p:spPr>
          <a:xfrm>
            <a:off x="374825" y="1203850"/>
            <a:ext cx="2897100" cy="236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8"/>
          <p:cNvSpPr/>
          <p:nvPr/>
        </p:nvSpPr>
        <p:spPr>
          <a:xfrm>
            <a:off x="374825" y="3566900"/>
            <a:ext cx="8457300" cy="123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8"/>
          <p:cNvSpPr/>
          <p:nvPr/>
        </p:nvSpPr>
        <p:spPr>
          <a:xfrm>
            <a:off x="5935025" y="1203850"/>
            <a:ext cx="28971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8"/>
          <p:cNvSpPr/>
          <p:nvPr/>
        </p:nvSpPr>
        <p:spPr>
          <a:xfrm>
            <a:off x="3123450" y="1203850"/>
            <a:ext cx="2897100" cy="2363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8"/>
          <p:cNvSpPr txBox="1">
            <a:spLocks noGrp="1"/>
          </p:cNvSpPr>
          <p:nvPr>
            <p:ph type="subTitle" idx="1"/>
          </p:nvPr>
        </p:nvSpPr>
        <p:spPr>
          <a:xfrm>
            <a:off x="582150" y="1401025"/>
            <a:ext cx="23061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8"/>
          <p:cNvSpPr txBox="1">
            <a:spLocks noGrp="1"/>
          </p:cNvSpPr>
          <p:nvPr>
            <p:ph type="body" idx="2"/>
          </p:nvPr>
        </p:nvSpPr>
        <p:spPr>
          <a:xfrm>
            <a:off x="582150" y="2328325"/>
            <a:ext cx="2306100" cy="10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323" name="Google Shape;323;p8"/>
          <p:cNvGrpSpPr/>
          <p:nvPr/>
        </p:nvGrpSpPr>
        <p:grpSpPr>
          <a:xfrm>
            <a:off x="77208" y="81536"/>
            <a:ext cx="243265" cy="243265"/>
            <a:chOff x="471375" y="1238975"/>
            <a:chExt cx="352200" cy="352200"/>
          </a:xfrm>
        </p:grpSpPr>
        <p:sp>
          <p:nvSpPr>
            <p:cNvPr id="324" name="Google Shape;324;p8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" name="Google Shape;327;p8"/>
          <p:cNvGrpSpPr/>
          <p:nvPr/>
        </p:nvGrpSpPr>
        <p:grpSpPr>
          <a:xfrm>
            <a:off x="368355" y="82201"/>
            <a:ext cx="243265" cy="241935"/>
            <a:chOff x="969100" y="1239938"/>
            <a:chExt cx="352200" cy="350275"/>
          </a:xfrm>
        </p:grpSpPr>
        <p:sp>
          <p:nvSpPr>
            <p:cNvPr id="328" name="Google Shape;328;p8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Google Shape;330;p8"/>
          <p:cNvGrpSpPr/>
          <p:nvPr/>
        </p:nvGrpSpPr>
        <p:grpSpPr>
          <a:xfrm>
            <a:off x="673764" y="81062"/>
            <a:ext cx="245302" cy="244197"/>
            <a:chOff x="1563675" y="1238288"/>
            <a:chExt cx="355150" cy="353550"/>
          </a:xfrm>
        </p:grpSpPr>
        <p:sp>
          <p:nvSpPr>
            <p:cNvPr id="331" name="Google Shape;331;p8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" name="Google Shape;334;p8"/>
          <p:cNvGrpSpPr/>
          <p:nvPr/>
        </p:nvGrpSpPr>
        <p:grpSpPr>
          <a:xfrm>
            <a:off x="971281" y="81606"/>
            <a:ext cx="244663" cy="243126"/>
            <a:chOff x="2146825" y="1239075"/>
            <a:chExt cx="354225" cy="352000"/>
          </a:xfrm>
        </p:grpSpPr>
        <p:sp>
          <p:nvSpPr>
            <p:cNvPr id="335" name="Google Shape;335;p8"/>
            <p:cNvSpPr/>
            <p:nvPr/>
          </p:nvSpPr>
          <p:spPr>
            <a:xfrm>
              <a:off x="214682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2378875" y="14695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>
              <a:off x="2147500" y="12390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>
              <a:off x="2379550" y="1239075"/>
              <a:ext cx="121500" cy="121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" name="Google Shape;339;p8"/>
          <p:cNvGrpSpPr/>
          <p:nvPr/>
        </p:nvGrpSpPr>
        <p:grpSpPr>
          <a:xfrm>
            <a:off x="1287837" y="81528"/>
            <a:ext cx="245587" cy="243265"/>
            <a:chOff x="2681338" y="1238963"/>
            <a:chExt cx="355563" cy="352200"/>
          </a:xfrm>
        </p:grpSpPr>
        <p:sp>
          <p:nvSpPr>
            <p:cNvPr id="340" name="Google Shape;340;p8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" name="Google Shape;344;p8"/>
          <p:cNvGrpSpPr/>
          <p:nvPr/>
        </p:nvGrpSpPr>
        <p:grpSpPr>
          <a:xfrm rot="10800000" flipH="1">
            <a:off x="8826889" y="4811756"/>
            <a:ext cx="284437" cy="284437"/>
            <a:chOff x="471375" y="1238975"/>
            <a:chExt cx="352200" cy="352200"/>
          </a:xfrm>
        </p:grpSpPr>
        <p:sp>
          <p:nvSpPr>
            <p:cNvPr id="345" name="Google Shape;345;p8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8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8"/>
          <p:cNvGrpSpPr/>
          <p:nvPr/>
        </p:nvGrpSpPr>
        <p:grpSpPr>
          <a:xfrm flipH="1">
            <a:off x="8826885" y="4472106"/>
            <a:ext cx="284437" cy="282882"/>
            <a:chOff x="969100" y="1239938"/>
            <a:chExt cx="352200" cy="350275"/>
          </a:xfrm>
        </p:grpSpPr>
        <p:sp>
          <p:nvSpPr>
            <p:cNvPr id="349" name="Google Shape;349;p8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" name="Google Shape;351;p8"/>
          <p:cNvGrpSpPr/>
          <p:nvPr/>
        </p:nvGrpSpPr>
        <p:grpSpPr>
          <a:xfrm rot="5400000" flipH="1">
            <a:off x="8825704" y="4112495"/>
            <a:ext cx="286819" cy="285527"/>
            <a:chOff x="1563675" y="1238288"/>
            <a:chExt cx="355150" cy="353550"/>
          </a:xfrm>
        </p:grpSpPr>
        <p:sp>
          <p:nvSpPr>
            <p:cNvPr id="352" name="Google Shape;352;p8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8"/>
          <p:cNvGrpSpPr/>
          <p:nvPr/>
        </p:nvGrpSpPr>
        <p:grpSpPr>
          <a:xfrm rot="5400000" flipH="1">
            <a:off x="8462889" y="4471331"/>
            <a:ext cx="284437" cy="284437"/>
            <a:chOff x="969100" y="1765888"/>
            <a:chExt cx="352200" cy="352200"/>
          </a:xfrm>
        </p:grpSpPr>
        <p:sp>
          <p:nvSpPr>
            <p:cNvPr id="356" name="Google Shape;356;p8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8" name="Google Shape;358;p8"/>
          <p:cNvSpPr/>
          <p:nvPr/>
        </p:nvSpPr>
        <p:spPr>
          <a:xfrm rot="5400000" flipH="1">
            <a:off x="8187520" y="3860227"/>
            <a:ext cx="559800" cy="5598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9" name="Google Shape;359;p8"/>
          <p:cNvGrpSpPr/>
          <p:nvPr/>
        </p:nvGrpSpPr>
        <p:grpSpPr>
          <a:xfrm rot="5400000" flipH="1">
            <a:off x="8825537" y="3764102"/>
            <a:ext cx="287152" cy="284437"/>
            <a:chOff x="2681338" y="1238963"/>
            <a:chExt cx="355563" cy="352200"/>
          </a:xfrm>
        </p:grpSpPr>
        <p:sp>
          <p:nvSpPr>
            <p:cNvPr id="360" name="Google Shape;360;p8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8"/>
          <p:cNvGrpSpPr/>
          <p:nvPr/>
        </p:nvGrpSpPr>
        <p:grpSpPr>
          <a:xfrm rot="10800000" flipH="1">
            <a:off x="8478406" y="3764096"/>
            <a:ext cx="282882" cy="284437"/>
            <a:chOff x="2683988" y="1747650"/>
            <a:chExt cx="350275" cy="352200"/>
          </a:xfrm>
        </p:grpSpPr>
        <p:sp>
          <p:nvSpPr>
            <p:cNvPr id="365" name="Google Shape;365;p8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7" name="Google Shape;367;p8"/>
          <p:cNvSpPr txBox="1">
            <a:spLocks noGrp="1"/>
          </p:cNvSpPr>
          <p:nvPr>
            <p:ph type="subTitle" idx="3"/>
          </p:nvPr>
        </p:nvSpPr>
        <p:spPr>
          <a:xfrm>
            <a:off x="3398078" y="1401025"/>
            <a:ext cx="23061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8"/>
          <p:cNvSpPr txBox="1">
            <a:spLocks noGrp="1"/>
          </p:cNvSpPr>
          <p:nvPr>
            <p:ph type="body" idx="4"/>
          </p:nvPr>
        </p:nvSpPr>
        <p:spPr>
          <a:xfrm>
            <a:off x="3398078" y="2328400"/>
            <a:ext cx="2306100" cy="10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9" name="Google Shape;369;p8"/>
          <p:cNvSpPr txBox="1">
            <a:spLocks noGrp="1"/>
          </p:cNvSpPr>
          <p:nvPr>
            <p:ph type="subTitle" idx="5"/>
          </p:nvPr>
        </p:nvSpPr>
        <p:spPr>
          <a:xfrm>
            <a:off x="6209653" y="1401025"/>
            <a:ext cx="23061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8"/>
          <p:cNvSpPr txBox="1">
            <a:spLocks noGrp="1"/>
          </p:cNvSpPr>
          <p:nvPr>
            <p:ph type="body" idx="6"/>
          </p:nvPr>
        </p:nvSpPr>
        <p:spPr>
          <a:xfrm>
            <a:off x="6209653" y="2381975"/>
            <a:ext cx="2306100" cy="10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1" name="Google Shape;371;p8"/>
          <p:cNvSpPr txBox="1">
            <a:spLocks noGrp="1"/>
          </p:cNvSpPr>
          <p:nvPr>
            <p:ph type="body" idx="7"/>
          </p:nvPr>
        </p:nvSpPr>
        <p:spPr>
          <a:xfrm>
            <a:off x="678575" y="3878475"/>
            <a:ext cx="7509000" cy="7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llenges">
  <p:cSld name="CUSTOM_6">
    <p:bg>
      <p:bgPr>
        <a:solidFill>
          <a:schemeClr val="lt2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9"/>
          <p:cNvSpPr>
            <a:spLocks noGrp="1"/>
          </p:cNvSpPr>
          <p:nvPr>
            <p:ph type="pic" idx="2"/>
          </p:nvPr>
        </p:nvSpPr>
        <p:spPr>
          <a:xfrm>
            <a:off x="4942200" y="0"/>
            <a:ext cx="4201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9"/>
          <p:cNvSpPr txBox="1">
            <a:spLocks noGrp="1"/>
          </p:cNvSpPr>
          <p:nvPr>
            <p:ph type="subTitle" idx="1"/>
          </p:nvPr>
        </p:nvSpPr>
        <p:spPr>
          <a:xfrm>
            <a:off x="311700" y="1000131"/>
            <a:ext cx="420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9"/>
          <p:cNvSpPr txBox="1">
            <a:spLocks noGrp="1"/>
          </p:cNvSpPr>
          <p:nvPr>
            <p:ph type="body" idx="3"/>
          </p:nvPr>
        </p:nvSpPr>
        <p:spPr>
          <a:xfrm>
            <a:off x="311700" y="1478360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7" name="Google Shape;377;p9"/>
          <p:cNvSpPr txBox="1">
            <a:spLocks noGrp="1"/>
          </p:cNvSpPr>
          <p:nvPr>
            <p:ph type="subTitle" idx="4"/>
          </p:nvPr>
        </p:nvSpPr>
        <p:spPr>
          <a:xfrm>
            <a:off x="311700" y="2271819"/>
            <a:ext cx="420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9"/>
          <p:cNvSpPr txBox="1">
            <a:spLocks noGrp="1"/>
          </p:cNvSpPr>
          <p:nvPr>
            <p:ph type="body" idx="5"/>
          </p:nvPr>
        </p:nvSpPr>
        <p:spPr>
          <a:xfrm>
            <a:off x="311700" y="2750047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9" name="Google Shape;379;p9"/>
          <p:cNvSpPr txBox="1">
            <a:spLocks noGrp="1"/>
          </p:cNvSpPr>
          <p:nvPr>
            <p:ph type="subTitle" idx="6"/>
          </p:nvPr>
        </p:nvSpPr>
        <p:spPr>
          <a:xfrm>
            <a:off x="311700" y="3474506"/>
            <a:ext cx="420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9"/>
          <p:cNvSpPr txBox="1">
            <a:spLocks noGrp="1"/>
          </p:cNvSpPr>
          <p:nvPr>
            <p:ph type="body" idx="7"/>
          </p:nvPr>
        </p:nvSpPr>
        <p:spPr>
          <a:xfrm>
            <a:off x="311700" y="3952735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381" name="Google Shape;381;p9"/>
          <p:cNvGrpSpPr/>
          <p:nvPr/>
        </p:nvGrpSpPr>
        <p:grpSpPr>
          <a:xfrm>
            <a:off x="4722312" y="3750850"/>
            <a:ext cx="270243" cy="270243"/>
            <a:chOff x="471375" y="1238975"/>
            <a:chExt cx="352200" cy="352200"/>
          </a:xfrm>
        </p:grpSpPr>
        <p:sp>
          <p:nvSpPr>
            <p:cNvPr id="382" name="Google Shape;382;p9"/>
            <p:cNvSpPr/>
            <p:nvPr/>
          </p:nvSpPr>
          <p:spPr>
            <a:xfrm rot="5400000">
              <a:off x="471375" y="1238975"/>
              <a:ext cx="352200" cy="352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471375" y="1238975"/>
              <a:ext cx="1761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471375" y="1503875"/>
              <a:ext cx="1761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9"/>
          <p:cNvGrpSpPr/>
          <p:nvPr/>
        </p:nvGrpSpPr>
        <p:grpSpPr>
          <a:xfrm rot="10800000">
            <a:off x="4722378" y="4075159"/>
            <a:ext cx="270243" cy="268766"/>
            <a:chOff x="969100" y="1239938"/>
            <a:chExt cx="352200" cy="350275"/>
          </a:xfrm>
        </p:grpSpPr>
        <p:sp>
          <p:nvSpPr>
            <p:cNvPr id="386" name="Google Shape;386;p9"/>
            <p:cNvSpPr/>
            <p:nvPr/>
          </p:nvSpPr>
          <p:spPr>
            <a:xfrm>
              <a:off x="969100" y="12399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9"/>
            <p:cNvSpPr/>
            <p:nvPr/>
          </p:nvSpPr>
          <p:spPr>
            <a:xfrm>
              <a:off x="969100" y="15029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9"/>
          <p:cNvGrpSpPr/>
          <p:nvPr/>
        </p:nvGrpSpPr>
        <p:grpSpPr>
          <a:xfrm rot="5400000">
            <a:off x="4721266" y="4414203"/>
            <a:ext cx="272507" cy="271279"/>
            <a:chOff x="1563675" y="1238288"/>
            <a:chExt cx="355150" cy="353550"/>
          </a:xfrm>
        </p:grpSpPr>
        <p:sp>
          <p:nvSpPr>
            <p:cNvPr id="389" name="Google Shape;389;p9"/>
            <p:cNvSpPr/>
            <p:nvPr/>
          </p:nvSpPr>
          <p:spPr>
            <a:xfrm>
              <a:off x="1566625" y="123828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 rot="5400000">
              <a:off x="1699075" y="137208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1563675" y="1469575"/>
              <a:ext cx="121500" cy="12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" name="Google Shape;392;p9"/>
          <p:cNvGrpSpPr/>
          <p:nvPr/>
        </p:nvGrpSpPr>
        <p:grpSpPr>
          <a:xfrm rot="5400000">
            <a:off x="4376559" y="4074315"/>
            <a:ext cx="270243" cy="270243"/>
            <a:chOff x="969100" y="1765888"/>
            <a:chExt cx="352200" cy="352200"/>
          </a:xfrm>
        </p:grpSpPr>
        <p:sp>
          <p:nvSpPr>
            <p:cNvPr id="393" name="Google Shape;393;p9"/>
            <p:cNvSpPr/>
            <p:nvPr/>
          </p:nvSpPr>
          <p:spPr>
            <a:xfrm>
              <a:off x="969100" y="18983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 rot="5400000">
              <a:off x="969100" y="18983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9"/>
          <p:cNvSpPr/>
          <p:nvPr/>
        </p:nvSpPr>
        <p:spPr>
          <a:xfrm rot="5400000">
            <a:off x="4114828" y="4393358"/>
            <a:ext cx="531900" cy="531900"/>
          </a:xfrm>
          <a:prstGeom prst="blockArc">
            <a:avLst>
              <a:gd name="adj1" fmla="val 10761382"/>
              <a:gd name="adj2" fmla="val 16295221"/>
              <a:gd name="adj3" fmla="val 1235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9"/>
          <p:cNvGrpSpPr/>
          <p:nvPr/>
        </p:nvGrpSpPr>
        <p:grpSpPr>
          <a:xfrm rot="5400000">
            <a:off x="4721107" y="4746219"/>
            <a:ext cx="272823" cy="270243"/>
            <a:chOff x="2681338" y="1238963"/>
            <a:chExt cx="355563" cy="352200"/>
          </a:xfrm>
        </p:grpSpPr>
        <p:sp>
          <p:nvSpPr>
            <p:cNvPr id="397" name="Google Shape;397;p9"/>
            <p:cNvSpPr/>
            <p:nvPr/>
          </p:nvSpPr>
          <p:spPr>
            <a:xfrm>
              <a:off x="2684700" y="1239938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2684700" y="15029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9"/>
            <p:cNvSpPr/>
            <p:nvPr/>
          </p:nvSpPr>
          <p:spPr>
            <a:xfrm rot="5400000">
              <a:off x="2817150" y="13714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9"/>
            <p:cNvSpPr/>
            <p:nvPr/>
          </p:nvSpPr>
          <p:spPr>
            <a:xfrm rot="5400000">
              <a:off x="2548888" y="1371413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9"/>
          <p:cNvGrpSpPr/>
          <p:nvPr/>
        </p:nvGrpSpPr>
        <p:grpSpPr>
          <a:xfrm>
            <a:off x="4391116" y="4746263"/>
            <a:ext cx="268766" cy="270243"/>
            <a:chOff x="2683988" y="1747650"/>
            <a:chExt cx="350275" cy="352200"/>
          </a:xfrm>
        </p:grpSpPr>
        <p:sp>
          <p:nvSpPr>
            <p:cNvPr id="402" name="Google Shape;402;p9"/>
            <p:cNvSpPr/>
            <p:nvPr/>
          </p:nvSpPr>
          <p:spPr>
            <a:xfrm rot="5400000">
              <a:off x="2814513" y="1880100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 rot="5400000">
              <a:off x="2551538" y="1880100"/>
              <a:ext cx="352200" cy="8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s ">
  <p:cSld name="CUSTOM_7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0"/>
          <p:cNvSpPr txBox="1">
            <a:spLocks noGrp="1"/>
          </p:cNvSpPr>
          <p:nvPr>
            <p:ph type="title"/>
          </p:nvPr>
        </p:nvSpPr>
        <p:spPr>
          <a:xfrm>
            <a:off x="311700" y="2402925"/>
            <a:ext cx="85206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10"/>
          <p:cNvSpPr>
            <a:spLocks noGrp="1"/>
          </p:cNvSpPr>
          <p:nvPr>
            <p:ph type="pic" idx="2"/>
          </p:nvPr>
        </p:nvSpPr>
        <p:spPr>
          <a:xfrm>
            <a:off x="-8825" y="-13225"/>
            <a:ext cx="9144000" cy="20637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10"/>
          <p:cNvSpPr txBox="1">
            <a:spLocks noGrp="1"/>
          </p:cNvSpPr>
          <p:nvPr>
            <p:ph type="body" idx="1"/>
          </p:nvPr>
        </p:nvSpPr>
        <p:spPr>
          <a:xfrm>
            <a:off x="311700" y="3130525"/>
            <a:ext cx="40452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8" name="Google Shape;408;p10"/>
          <p:cNvSpPr txBox="1">
            <a:spLocks noGrp="1"/>
          </p:cNvSpPr>
          <p:nvPr>
            <p:ph type="body" idx="3"/>
          </p:nvPr>
        </p:nvSpPr>
        <p:spPr>
          <a:xfrm>
            <a:off x="311700" y="4063450"/>
            <a:ext cx="40452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9" name="Google Shape;409;p10"/>
          <p:cNvSpPr txBox="1">
            <a:spLocks noGrp="1"/>
          </p:cNvSpPr>
          <p:nvPr>
            <p:ph type="body" idx="4"/>
          </p:nvPr>
        </p:nvSpPr>
        <p:spPr>
          <a:xfrm>
            <a:off x="4787100" y="3130525"/>
            <a:ext cx="40452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10" name="Google Shape;410;p10"/>
          <p:cNvSpPr txBox="1">
            <a:spLocks noGrp="1"/>
          </p:cNvSpPr>
          <p:nvPr>
            <p:ph type="body" idx="5"/>
          </p:nvPr>
        </p:nvSpPr>
        <p:spPr>
          <a:xfrm>
            <a:off x="4787100" y="4063450"/>
            <a:ext cx="40452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think Sans"/>
              <a:buNone/>
              <a:defRPr sz="2400" b="1">
                <a:solidFill>
                  <a:schemeClr val="dk1"/>
                </a:solidFill>
                <a:latin typeface="Rethink Sans"/>
                <a:ea typeface="Rethink Sans"/>
                <a:cs typeface="Rethink Sans"/>
                <a:sym typeface="Rethin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think Sans"/>
              <a:buNone/>
              <a:defRPr sz="2400">
                <a:solidFill>
                  <a:schemeClr val="dk1"/>
                </a:solidFill>
                <a:latin typeface="Rethink Sans"/>
                <a:ea typeface="Rethink Sans"/>
                <a:cs typeface="Rethink Sans"/>
                <a:sym typeface="Rethin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think Sans"/>
              <a:buNone/>
              <a:defRPr sz="2400">
                <a:solidFill>
                  <a:schemeClr val="dk1"/>
                </a:solidFill>
                <a:latin typeface="Rethink Sans"/>
                <a:ea typeface="Rethink Sans"/>
                <a:cs typeface="Rethink Sans"/>
                <a:sym typeface="Rethin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think Sans"/>
              <a:buNone/>
              <a:defRPr sz="2400">
                <a:solidFill>
                  <a:schemeClr val="dk1"/>
                </a:solidFill>
                <a:latin typeface="Rethink Sans"/>
                <a:ea typeface="Rethink Sans"/>
                <a:cs typeface="Rethink Sans"/>
                <a:sym typeface="Rethin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think Sans"/>
              <a:buNone/>
              <a:defRPr sz="2400">
                <a:solidFill>
                  <a:schemeClr val="dk1"/>
                </a:solidFill>
                <a:latin typeface="Rethink Sans"/>
                <a:ea typeface="Rethink Sans"/>
                <a:cs typeface="Rethink Sans"/>
                <a:sym typeface="Rethin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think Sans"/>
              <a:buNone/>
              <a:defRPr sz="2400">
                <a:solidFill>
                  <a:schemeClr val="dk1"/>
                </a:solidFill>
                <a:latin typeface="Rethink Sans"/>
                <a:ea typeface="Rethink Sans"/>
                <a:cs typeface="Rethink Sans"/>
                <a:sym typeface="Rethin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think Sans"/>
              <a:buNone/>
              <a:defRPr sz="2400">
                <a:solidFill>
                  <a:schemeClr val="dk1"/>
                </a:solidFill>
                <a:latin typeface="Rethink Sans"/>
                <a:ea typeface="Rethink Sans"/>
                <a:cs typeface="Rethink Sans"/>
                <a:sym typeface="Rethin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think Sans"/>
              <a:buNone/>
              <a:defRPr sz="2400">
                <a:solidFill>
                  <a:schemeClr val="dk1"/>
                </a:solidFill>
                <a:latin typeface="Rethink Sans"/>
                <a:ea typeface="Rethink Sans"/>
                <a:cs typeface="Rethink Sans"/>
                <a:sym typeface="Rethin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think Sans"/>
              <a:buNone/>
              <a:defRPr sz="2400">
                <a:solidFill>
                  <a:schemeClr val="dk1"/>
                </a:solidFill>
                <a:latin typeface="Rethink Sans"/>
                <a:ea typeface="Rethink Sans"/>
                <a:cs typeface="Rethink Sans"/>
                <a:sym typeface="Rethin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clusive Sans"/>
              <a:buChar char="●"/>
              <a:defRPr sz="1200">
                <a:solidFill>
                  <a:schemeClr val="dk2"/>
                </a:solidFill>
                <a:latin typeface="Inclusive Sans"/>
                <a:ea typeface="Inclusive Sans"/>
                <a:cs typeface="Inclusive Sans"/>
                <a:sym typeface="Inclusive Sans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clusive Sans"/>
              <a:buChar char="○"/>
              <a:defRPr sz="1200">
                <a:solidFill>
                  <a:schemeClr val="dk2"/>
                </a:solidFill>
                <a:latin typeface="Inclusive Sans"/>
                <a:ea typeface="Inclusive Sans"/>
                <a:cs typeface="Inclusive Sans"/>
                <a:sym typeface="Inclusive Sans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clusive Sans"/>
              <a:buChar char="■"/>
              <a:defRPr sz="1200">
                <a:solidFill>
                  <a:schemeClr val="dk2"/>
                </a:solidFill>
                <a:latin typeface="Inclusive Sans"/>
                <a:ea typeface="Inclusive Sans"/>
                <a:cs typeface="Inclusive Sans"/>
                <a:sym typeface="Inclusive Sans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clusive Sans"/>
              <a:buChar char="●"/>
              <a:defRPr sz="1200">
                <a:solidFill>
                  <a:schemeClr val="dk2"/>
                </a:solidFill>
                <a:latin typeface="Inclusive Sans"/>
                <a:ea typeface="Inclusive Sans"/>
                <a:cs typeface="Inclusive Sans"/>
                <a:sym typeface="Inclusive Sans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clusive Sans"/>
              <a:buChar char="○"/>
              <a:defRPr sz="1200">
                <a:solidFill>
                  <a:schemeClr val="dk2"/>
                </a:solidFill>
                <a:latin typeface="Inclusive Sans"/>
                <a:ea typeface="Inclusive Sans"/>
                <a:cs typeface="Inclusive Sans"/>
                <a:sym typeface="Inclusive Sans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clusive Sans"/>
              <a:buChar char="■"/>
              <a:defRPr sz="1200">
                <a:solidFill>
                  <a:schemeClr val="dk2"/>
                </a:solidFill>
                <a:latin typeface="Inclusive Sans"/>
                <a:ea typeface="Inclusive Sans"/>
                <a:cs typeface="Inclusive Sans"/>
                <a:sym typeface="Inclusive Sans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clusive Sans"/>
              <a:buChar char="●"/>
              <a:defRPr sz="1200">
                <a:solidFill>
                  <a:schemeClr val="dk2"/>
                </a:solidFill>
                <a:latin typeface="Inclusive Sans"/>
                <a:ea typeface="Inclusive Sans"/>
                <a:cs typeface="Inclusive Sans"/>
                <a:sym typeface="Inclusive Sans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clusive Sans"/>
              <a:buChar char="○"/>
              <a:defRPr sz="1200">
                <a:solidFill>
                  <a:schemeClr val="dk2"/>
                </a:solidFill>
                <a:latin typeface="Inclusive Sans"/>
                <a:ea typeface="Inclusive Sans"/>
                <a:cs typeface="Inclusive Sans"/>
                <a:sym typeface="Inclusive Sans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clusive Sans"/>
              <a:buChar char="■"/>
              <a:defRPr sz="1200">
                <a:solidFill>
                  <a:schemeClr val="dk2"/>
                </a:solidFill>
                <a:latin typeface="Inclusive Sans"/>
                <a:ea typeface="Inclusive Sans"/>
                <a:cs typeface="Inclusive Sans"/>
                <a:sym typeface="Inclusiv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8"/>
          <p:cNvSpPr txBox="1">
            <a:spLocks noGrp="1"/>
          </p:cNvSpPr>
          <p:nvPr>
            <p:ph type="ctrTitle"/>
          </p:nvPr>
        </p:nvSpPr>
        <p:spPr>
          <a:xfrm>
            <a:off x="336776" y="2763025"/>
            <a:ext cx="3099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Internship Report PPT</a:t>
            </a:r>
            <a:endParaRPr dirty="0"/>
          </a:p>
        </p:txBody>
      </p:sp>
      <p:sp>
        <p:nvSpPr>
          <p:cNvPr id="650" name="Google Shape;650;p18"/>
          <p:cNvSpPr txBox="1">
            <a:spLocks noGrp="1"/>
          </p:cNvSpPr>
          <p:nvPr>
            <p:ph type="subTitle" idx="1"/>
          </p:nvPr>
        </p:nvSpPr>
        <p:spPr>
          <a:xfrm>
            <a:off x="4572001" y="3766930"/>
            <a:ext cx="4572000" cy="13765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Name: Aman Sinha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Sys id: 2022534811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Roll no: 2201010078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Subject: Summer Internship II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Subject Code: CSP 398</a:t>
            </a:r>
          </a:p>
        </p:txBody>
      </p:sp>
      <p:pic>
        <p:nvPicPr>
          <p:cNvPr id="4" name="Picture">
            <a:extLst>
              <a:ext uri="{FF2B5EF4-FFF2-40B4-BE49-F238E27FC236}">
                <a16:creationId xmlns:a16="http://schemas.microsoft.com/office/drawing/2014/main" id="{FB4DE28D-344A-85FD-AD81-12A0C48C0F2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3" r="7143" b="-5"/>
          <a:stretch/>
        </p:blipFill>
        <p:spPr bwMode="auto">
          <a:xfrm>
            <a:off x="4572000" y="0"/>
            <a:ext cx="4572000" cy="293701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71388-9EC5-969C-C2E3-A745EBC255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722"/>
          <a:stretch/>
        </p:blipFill>
        <p:spPr>
          <a:xfrm>
            <a:off x="0" y="156350"/>
            <a:ext cx="4944718" cy="38392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F43DE6-1351-C4FB-2C11-4A49971A7E2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" t="2729" b="-10644"/>
          <a:stretch/>
        </p:blipFill>
        <p:spPr>
          <a:xfrm>
            <a:off x="4870174" y="3284467"/>
            <a:ext cx="4273826" cy="18590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0"/>
          <p:cNvSpPr txBox="1">
            <a:spLocks noGrp="1"/>
          </p:cNvSpPr>
          <p:nvPr>
            <p:ph type="title"/>
          </p:nvPr>
        </p:nvSpPr>
        <p:spPr>
          <a:xfrm>
            <a:off x="269100" y="985731"/>
            <a:ext cx="3961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Overview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C0552E-4BD0-B697-7817-62632971B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000" y="841274"/>
            <a:ext cx="4644000" cy="17244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64E11E-B544-D971-E30A-742DE9C7B0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69"/>
          <a:stretch/>
        </p:blipFill>
        <p:spPr>
          <a:xfrm>
            <a:off x="4500000" y="211536"/>
            <a:ext cx="2333152" cy="63557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4BCEA68-5524-9099-2424-36B9123E6E21}"/>
              </a:ext>
            </a:extLst>
          </p:cNvPr>
          <p:cNvCxnSpPr/>
          <p:nvPr/>
        </p:nvCxnSpPr>
        <p:spPr>
          <a:xfrm>
            <a:off x="4500000" y="0"/>
            <a:ext cx="0" cy="2571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AC11B4B-2B45-EBBF-385D-E05BEBFC0AEB}"/>
              </a:ext>
            </a:extLst>
          </p:cNvPr>
          <p:cNvCxnSpPr>
            <a:cxnSpLocks/>
          </p:cNvCxnSpPr>
          <p:nvPr/>
        </p:nvCxnSpPr>
        <p:spPr>
          <a:xfrm>
            <a:off x="4500000" y="2571550"/>
            <a:ext cx="46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C0786D76-2ADD-8F88-8E33-B5B81B91A18F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/>
          <a:srcRect l="2096" r="2096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3EF47B0-6290-058D-2A52-FE8E754411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2300908"/>
            <a:ext cx="1345357" cy="26795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34F5A0F-586F-A47B-1E91-175D94CE8F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9100" y="2577849"/>
            <a:ext cx="4374900" cy="2565651"/>
          </a:xfrm>
          <a:prstGeom prst="rect">
            <a:avLst/>
          </a:prstGeom>
        </p:spPr>
      </p:pic>
      <p:pic>
        <p:nvPicPr>
          <p:cNvPr id="640" name="Picture 639">
            <a:extLst>
              <a:ext uri="{FF2B5EF4-FFF2-40B4-BE49-F238E27FC236}">
                <a16:creationId xmlns:a16="http://schemas.microsoft.com/office/drawing/2014/main" id="{C918AB81-163B-00B0-E211-B76D4F21B5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3945061" y="3139607"/>
            <a:ext cx="1372000" cy="270535"/>
          </a:xfrm>
          <a:prstGeom prst="rect">
            <a:avLst/>
          </a:prstGeom>
        </p:spPr>
      </p:pic>
      <p:cxnSp>
        <p:nvCxnSpPr>
          <p:cNvPr id="641" name="Straight Connector 640">
            <a:extLst>
              <a:ext uri="{FF2B5EF4-FFF2-40B4-BE49-F238E27FC236}">
                <a16:creationId xmlns:a16="http://schemas.microsoft.com/office/drawing/2014/main" id="{0DA82323-B82E-A71A-A8D5-CB31A5BC753B}"/>
              </a:ext>
            </a:extLst>
          </p:cNvPr>
          <p:cNvCxnSpPr>
            <a:cxnSpLocks/>
          </p:cNvCxnSpPr>
          <p:nvPr/>
        </p:nvCxnSpPr>
        <p:spPr>
          <a:xfrm flipH="1">
            <a:off x="-1" y="2568862"/>
            <a:ext cx="4500001" cy="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6" name="Straight Connector 645">
            <a:extLst>
              <a:ext uri="{FF2B5EF4-FFF2-40B4-BE49-F238E27FC236}">
                <a16:creationId xmlns:a16="http://schemas.microsoft.com/office/drawing/2014/main" id="{AC713E8F-7940-C42E-1836-C80502B547F3}"/>
              </a:ext>
            </a:extLst>
          </p:cNvPr>
          <p:cNvCxnSpPr>
            <a:cxnSpLocks/>
          </p:cNvCxnSpPr>
          <p:nvPr/>
        </p:nvCxnSpPr>
        <p:spPr>
          <a:xfrm>
            <a:off x="4500000" y="2568862"/>
            <a:ext cx="0" cy="25746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9" name="Straight Connector 648">
            <a:extLst>
              <a:ext uri="{FF2B5EF4-FFF2-40B4-BE49-F238E27FC236}">
                <a16:creationId xmlns:a16="http://schemas.microsoft.com/office/drawing/2014/main" id="{B2DEE8E3-B28F-0652-2137-EA46BE11A113}"/>
              </a:ext>
            </a:extLst>
          </p:cNvPr>
          <p:cNvCxnSpPr>
            <a:cxnSpLocks/>
          </p:cNvCxnSpPr>
          <p:nvPr/>
        </p:nvCxnSpPr>
        <p:spPr>
          <a:xfrm flipH="1">
            <a:off x="0" y="2300858"/>
            <a:ext cx="4500001" cy="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0" name="Straight Connector 649">
            <a:extLst>
              <a:ext uri="{FF2B5EF4-FFF2-40B4-BE49-F238E27FC236}">
                <a16:creationId xmlns:a16="http://schemas.microsoft.com/office/drawing/2014/main" id="{A30D5170-C919-FC81-ED25-22577F118B03}"/>
              </a:ext>
            </a:extLst>
          </p:cNvPr>
          <p:cNvCxnSpPr/>
          <p:nvPr/>
        </p:nvCxnSpPr>
        <p:spPr>
          <a:xfrm>
            <a:off x="4769100" y="2568862"/>
            <a:ext cx="0" cy="2571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1" name="Straight Connector 650">
            <a:extLst>
              <a:ext uri="{FF2B5EF4-FFF2-40B4-BE49-F238E27FC236}">
                <a16:creationId xmlns:a16="http://schemas.microsoft.com/office/drawing/2014/main" id="{DF05C337-A994-FF68-0A16-43B023F3D0FA}"/>
              </a:ext>
            </a:extLst>
          </p:cNvPr>
          <p:cNvCxnSpPr>
            <a:cxnSpLocks/>
          </p:cNvCxnSpPr>
          <p:nvPr/>
        </p:nvCxnSpPr>
        <p:spPr>
          <a:xfrm flipH="1">
            <a:off x="4488052" y="3964489"/>
            <a:ext cx="2705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Skills Developed</a:t>
            </a:r>
            <a:endParaRPr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79436F64-3E2A-0625-71A8-064DCAC4F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720" y="445025"/>
            <a:ext cx="6257512" cy="2790511"/>
          </a:xfrm>
          <a:prstGeom prst="rect">
            <a:avLst/>
          </a:prstGeom>
        </p:spPr>
      </p:pic>
      <p:pic>
        <p:nvPicPr>
          <p:cNvPr id="673" name="Picture 672">
            <a:extLst>
              <a:ext uri="{FF2B5EF4-FFF2-40B4-BE49-F238E27FC236}">
                <a16:creationId xmlns:a16="http://schemas.microsoft.com/office/drawing/2014/main" id="{27E1FC17-867A-C3B8-E7FC-B957A8923F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42"/>
          <a:stretch/>
        </p:blipFill>
        <p:spPr>
          <a:xfrm>
            <a:off x="2827683" y="3235536"/>
            <a:ext cx="2334208" cy="1907964"/>
          </a:xfrm>
          <a:prstGeom prst="rect">
            <a:avLst/>
          </a:prstGeom>
        </p:spPr>
      </p:pic>
      <p:pic>
        <p:nvPicPr>
          <p:cNvPr id="674" name="Picture">
            <a:extLst>
              <a:ext uri="{FF2B5EF4-FFF2-40B4-BE49-F238E27FC236}">
                <a16:creationId xmlns:a16="http://schemas.microsoft.com/office/drawing/2014/main" id="{9A2732E7-7B74-5195-C8B8-49668FFD484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 bwMode="auto">
          <a:xfrm>
            <a:off x="5161891" y="3235536"/>
            <a:ext cx="2293664" cy="190796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675" name="Picture">
            <a:extLst>
              <a:ext uri="{FF2B5EF4-FFF2-40B4-BE49-F238E27FC236}">
                <a16:creationId xmlns:a16="http://schemas.microsoft.com/office/drawing/2014/main" id="{F42BE3EC-2428-BA4A-F312-3ED90442AFCA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 bwMode="auto">
          <a:xfrm>
            <a:off x="7455555" y="3235536"/>
            <a:ext cx="1680677" cy="190796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679" name="Picture 678">
            <a:extLst>
              <a:ext uri="{FF2B5EF4-FFF2-40B4-BE49-F238E27FC236}">
                <a16:creationId xmlns:a16="http://schemas.microsoft.com/office/drawing/2014/main" id="{A1F74388-F52F-6CBA-87EE-57EDEE4F5F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2906436"/>
            <a:ext cx="2912165" cy="329100"/>
          </a:xfrm>
          <a:prstGeom prst="rect">
            <a:avLst/>
          </a:prstGeom>
        </p:spPr>
      </p:pic>
      <p:sp>
        <p:nvSpPr>
          <p:cNvPr id="682" name="TextBox 681">
            <a:extLst>
              <a:ext uri="{FF2B5EF4-FFF2-40B4-BE49-F238E27FC236}">
                <a16:creationId xmlns:a16="http://schemas.microsoft.com/office/drawing/2014/main" id="{CA52A068-6581-3AA1-1A8F-CD086838F1A7}"/>
              </a:ext>
            </a:extLst>
          </p:cNvPr>
          <p:cNvSpPr txBox="1"/>
          <p:nvPr/>
        </p:nvSpPr>
        <p:spPr>
          <a:xfrm>
            <a:off x="-1" y="3235536"/>
            <a:ext cx="28726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>
              <a:spcBef>
                <a:spcPts val="180"/>
              </a:spcBef>
              <a:spcAft>
                <a:spcPts val="180"/>
              </a:spcAft>
            </a:pPr>
            <a:r>
              <a:rPr lang="en-US" sz="1200" dirty="0">
                <a:effectLst/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After removing anomalies and converting datatypes of each column with wrong entries, the outliers representation through box plot are</a:t>
            </a:r>
            <a:endParaRPr lang="en-US" sz="12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2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Responsibilities</a:t>
            </a:r>
            <a:endParaRPr/>
          </a:p>
        </p:txBody>
      </p:sp>
      <p:pic>
        <p:nvPicPr>
          <p:cNvPr id="676" name="Google Shape;676;p2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5837" b="5846"/>
          <a:stretch/>
        </p:blipFill>
        <p:spPr>
          <a:xfrm>
            <a:off x="311700" y="1212879"/>
            <a:ext cx="2209198" cy="1389000"/>
          </a:xfrm>
          <a:prstGeom prst="rect">
            <a:avLst/>
          </a:prstGeom>
        </p:spPr>
      </p:pic>
      <p:pic>
        <p:nvPicPr>
          <p:cNvPr id="677" name="Google Shape;677;p21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t="2829" b="2839"/>
          <a:stretch/>
        </p:blipFill>
        <p:spPr>
          <a:xfrm>
            <a:off x="6623100" y="1212879"/>
            <a:ext cx="2209198" cy="1389000"/>
          </a:xfrm>
          <a:prstGeom prst="rect">
            <a:avLst/>
          </a:prstGeom>
        </p:spPr>
      </p:pic>
      <p:pic>
        <p:nvPicPr>
          <p:cNvPr id="678" name="Google Shape;678;p21"/>
          <p:cNvPicPr preferRelativeResize="0">
            <a:picLocks noGrp="1"/>
          </p:cNvPicPr>
          <p:nvPr>
            <p:ph type="pic" idx="4"/>
          </p:nvPr>
        </p:nvPicPr>
        <p:blipFill rotWithShape="1">
          <a:blip r:embed="rId5">
            <a:alphaModFix/>
          </a:blip>
          <a:srcRect t="2829" b="2839"/>
          <a:stretch/>
        </p:blipFill>
        <p:spPr>
          <a:xfrm>
            <a:off x="3467400" y="3201425"/>
            <a:ext cx="2209198" cy="1389000"/>
          </a:xfrm>
          <a:prstGeom prst="rect">
            <a:avLst/>
          </a:prstGeom>
        </p:spPr>
      </p:pic>
      <p:sp>
        <p:nvSpPr>
          <p:cNvPr id="679" name="Google Shape;679;p21"/>
          <p:cNvSpPr txBox="1">
            <a:spLocks noGrp="1"/>
          </p:cNvSpPr>
          <p:nvPr>
            <p:ph type="subTitle" idx="1"/>
          </p:nvPr>
        </p:nvSpPr>
        <p:spPr>
          <a:xfrm>
            <a:off x="311700" y="2740875"/>
            <a:ext cx="22092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Analysing Dataset</a:t>
            </a:r>
            <a:endParaRPr b="1" dirty="0"/>
          </a:p>
        </p:txBody>
      </p:sp>
      <p:sp>
        <p:nvSpPr>
          <p:cNvPr id="680" name="Google Shape;680;p21"/>
          <p:cNvSpPr txBox="1">
            <a:spLocks noGrp="1"/>
          </p:cNvSpPr>
          <p:nvPr>
            <p:ph type="body" idx="5"/>
          </p:nvPr>
        </p:nvSpPr>
        <p:spPr>
          <a:xfrm>
            <a:off x="311700" y="3310929"/>
            <a:ext cx="22092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To find crucial information from the given dataset to comment on the EV’s at Washington, USA.</a:t>
            </a:r>
            <a:endParaRPr dirty="0"/>
          </a:p>
        </p:txBody>
      </p:sp>
      <p:sp>
        <p:nvSpPr>
          <p:cNvPr id="681" name="Google Shape;681;p21"/>
          <p:cNvSpPr txBox="1">
            <a:spLocks noGrp="1"/>
          </p:cNvSpPr>
          <p:nvPr>
            <p:ph type="subTitle" idx="6"/>
          </p:nvPr>
        </p:nvSpPr>
        <p:spPr>
          <a:xfrm>
            <a:off x="3467400" y="1212875"/>
            <a:ext cx="22092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Graphical Representation</a:t>
            </a:r>
            <a:endParaRPr b="1" dirty="0"/>
          </a:p>
        </p:txBody>
      </p:sp>
      <p:sp>
        <p:nvSpPr>
          <p:cNvPr id="682" name="Google Shape;682;p21"/>
          <p:cNvSpPr txBox="1">
            <a:spLocks noGrp="1"/>
          </p:cNvSpPr>
          <p:nvPr>
            <p:ph type="body" idx="7"/>
          </p:nvPr>
        </p:nvSpPr>
        <p:spPr>
          <a:xfrm>
            <a:off x="3467400" y="1776135"/>
            <a:ext cx="22092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Represent dataset with graphs to make it readable for non-technical persons to understand.</a:t>
            </a:r>
            <a:endParaRPr dirty="0"/>
          </a:p>
        </p:txBody>
      </p:sp>
      <p:sp>
        <p:nvSpPr>
          <p:cNvPr id="683" name="Google Shape;683;p21"/>
          <p:cNvSpPr txBox="1">
            <a:spLocks noGrp="1"/>
          </p:cNvSpPr>
          <p:nvPr>
            <p:ph type="subTitle" idx="8"/>
          </p:nvPr>
        </p:nvSpPr>
        <p:spPr>
          <a:xfrm>
            <a:off x="6623100" y="2740875"/>
            <a:ext cx="22092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Clear anomalies and wrong entries</a:t>
            </a:r>
            <a:endParaRPr b="1" dirty="0"/>
          </a:p>
        </p:txBody>
      </p:sp>
      <p:sp>
        <p:nvSpPr>
          <p:cNvPr id="684" name="Google Shape;684;p21"/>
          <p:cNvSpPr txBox="1">
            <a:spLocks noGrp="1"/>
          </p:cNvSpPr>
          <p:nvPr>
            <p:ph type="body" idx="9"/>
          </p:nvPr>
        </p:nvSpPr>
        <p:spPr>
          <a:xfrm>
            <a:off x="6623100" y="3318471"/>
            <a:ext cx="22092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Clear anomalies and replace unnecessary or wrong data with the statistical data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 Faced</a:t>
            </a:r>
            <a:endParaRPr/>
          </a:p>
        </p:txBody>
      </p:sp>
      <p:pic>
        <p:nvPicPr>
          <p:cNvPr id="704" name="Google Shape;704;p2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9202" b="9211"/>
          <a:stretch/>
        </p:blipFill>
        <p:spPr>
          <a:xfrm>
            <a:off x="4942200" y="0"/>
            <a:ext cx="4201801" cy="5143501"/>
          </a:xfrm>
          <a:prstGeom prst="rect">
            <a:avLst/>
          </a:prstGeom>
        </p:spPr>
      </p:pic>
      <p:sp>
        <p:nvSpPr>
          <p:cNvPr id="705" name="Google Shape;705;p23"/>
          <p:cNvSpPr txBox="1">
            <a:spLocks noGrp="1"/>
          </p:cNvSpPr>
          <p:nvPr>
            <p:ph type="subTitle" idx="1"/>
          </p:nvPr>
        </p:nvSpPr>
        <p:spPr>
          <a:xfrm>
            <a:off x="311700" y="1000131"/>
            <a:ext cx="420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Large dataset to tally</a:t>
            </a:r>
            <a:endParaRPr b="1" dirty="0"/>
          </a:p>
        </p:txBody>
      </p:sp>
      <p:sp>
        <p:nvSpPr>
          <p:cNvPr id="706" name="Google Shape;706;p23"/>
          <p:cNvSpPr txBox="1">
            <a:spLocks noGrp="1"/>
          </p:cNvSpPr>
          <p:nvPr>
            <p:ph type="body" idx="3"/>
          </p:nvPr>
        </p:nvSpPr>
        <p:spPr>
          <a:xfrm>
            <a:off x="311700" y="1478360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A very large dataset proved to be a small hurdle when retallying the data.</a:t>
            </a:r>
          </a:p>
        </p:txBody>
      </p:sp>
      <p:sp>
        <p:nvSpPr>
          <p:cNvPr id="707" name="Google Shape;707;p23"/>
          <p:cNvSpPr txBox="1">
            <a:spLocks noGrp="1"/>
          </p:cNvSpPr>
          <p:nvPr>
            <p:ph type="subTitle" idx="4"/>
          </p:nvPr>
        </p:nvSpPr>
        <p:spPr>
          <a:xfrm>
            <a:off x="311700" y="2274977"/>
            <a:ext cx="4201800" cy="3842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Redundant data</a:t>
            </a:r>
            <a:endParaRPr b="1" dirty="0"/>
          </a:p>
        </p:txBody>
      </p:sp>
      <p:sp>
        <p:nvSpPr>
          <p:cNvPr id="708" name="Google Shape;708;p23"/>
          <p:cNvSpPr txBox="1">
            <a:spLocks noGrp="1"/>
          </p:cNvSpPr>
          <p:nvPr>
            <p:ph type="body" idx="5"/>
          </p:nvPr>
        </p:nvSpPr>
        <p:spPr>
          <a:xfrm>
            <a:off x="311700" y="2638195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Redundant data in a single column made it difficult to find proper statistical data to assume further comments.</a:t>
            </a:r>
            <a:endParaRPr dirty="0"/>
          </a:p>
        </p:txBody>
      </p:sp>
      <p:sp>
        <p:nvSpPr>
          <p:cNvPr id="709" name="Google Shape;709;p23"/>
          <p:cNvSpPr txBox="1">
            <a:spLocks noGrp="1"/>
          </p:cNvSpPr>
          <p:nvPr>
            <p:ph type="subTitle" idx="6"/>
          </p:nvPr>
        </p:nvSpPr>
        <p:spPr>
          <a:xfrm>
            <a:off x="311700" y="3662570"/>
            <a:ext cx="4201800" cy="3846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Managing time effectively</a:t>
            </a:r>
            <a:endParaRPr b="1" dirty="0"/>
          </a:p>
        </p:txBody>
      </p:sp>
      <p:sp>
        <p:nvSpPr>
          <p:cNvPr id="710" name="Google Shape;710;p23"/>
          <p:cNvSpPr txBox="1">
            <a:spLocks noGrp="1"/>
          </p:cNvSpPr>
          <p:nvPr>
            <p:ph type="body" idx="7"/>
          </p:nvPr>
        </p:nvSpPr>
        <p:spPr>
          <a:xfrm>
            <a:off x="311700" y="3952735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To make the code efficient multiple libraries were used having similar syntax but different parameters.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>
            <a:extLst>
              <a:ext uri="{FF2B5EF4-FFF2-40B4-BE49-F238E27FC236}">
                <a16:creationId xmlns:a16="http://schemas.microsoft.com/office/drawing/2014/main" id="{6D1B74DE-5D0D-C2C1-5E86-357BC24D8AF2}"/>
              </a:ext>
            </a:extLst>
          </p:cNvPr>
          <p:cNvPicPr/>
          <p:nvPr/>
        </p:nvPicPr>
        <p:blipFill>
          <a:blip r:embed="rId3"/>
          <a:srcRect l="1023"/>
          <a:stretch/>
        </p:blipFill>
        <p:spPr bwMode="auto">
          <a:xfrm>
            <a:off x="0" y="555400"/>
            <a:ext cx="3398077" cy="303134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715" name="Google Shape;715;p24"/>
          <p:cNvSpPr txBox="1">
            <a:spLocks noGrp="1"/>
          </p:cNvSpPr>
          <p:nvPr>
            <p:ph type="title"/>
          </p:nvPr>
        </p:nvSpPr>
        <p:spPr>
          <a:xfrm>
            <a:off x="3398078" y="364690"/>
            <a:ext cx="543422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Impact and Observations</a:t>
            </a:r>
            <a:endParaRPr dirty="0"/>
          </a:p>
        </p:txBody>
      </p:sp>
      <p:sp>
        <p:nvSpPr>
          <p:cNvPr id="718" name="Google Shape;718;p24"/>
          <p:cNvSpPr txBox="1">
            <a:spLocks noGrp="1"/>
          </p:cNvSpPr>
          <p:nvPr>
            <p:ph type="subTitle" idx="3"/>
          </p:nvPr>
        </p:nvSpPr>
        <p:spPr>
          <a:xfrm>
            <a:off x="3398077" y="1231225"/>
            <a:ext cx="5434222" cy="11880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Observation based on Location  &amp; Growth</a:t>
            </a:r>
            <a:endParaRPr sz="3200" dirty="0"/>
          </a:p>
        </p:txBody>
      </p:sp>
      <p:sp>
        <p:nvSpPr>
          <p:cNvPr id="719" name="Google Shape;719;p24"/>
          <p:cNvSpPr txBox="1">
            <a:spLocks noGrp="1"/>
          </p:cNvSpPr>
          <p:nvPr>
            <p:ph type="body" idx="4"/>
          </p:nvPr>
        </p:nvSpPr>
        <p:spPr>
          <a:xfrm>
            <a:off x="3398077" y="2491976"/>
            <a:ext cx="2306100" cy="10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>
              <a:spcBef>
                <a:spcPts val="180"/>
              </a:spcBef>
              <a:spcAft>
                <a:spcPts val="180"/>
              </a:spcAft>
              <a:buNone/>
            </a:pPr>
            <a:r>
              <a:rPr lang="en-US" sz="1200" dirty="0">
                <a:effectLst/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At longitude 49 and Longitude -120 the distribution is maximum</a:t>
            </a:r>
            <a:endParaRPr lang="en-US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722" name="Google Shape;722;p24"/>
          <p:cNvSpPr txBox="1">
            <a:spLocks noGrp="1"/>
          </p:cNvSpPr>
          <p:nvPr>
            <p:ph type="body" idx="7"/>
          </p:nvPr>
        </p:nvSpPr>
        <p:spPr>
          <a:xfrm>
            <a:off x="375431" y="3859700"/>
            <a:ext cx="5642711" cy="7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>
              <a:spcBef>
                <a:spcPts val="180"/>
              </a:spcBef>
              <a:spcAft>
                <a:spcPts val="18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The was a steady growth in between year 2014 and 2020</a:t>
            </a:r>
            <a:endParaRPr lang="en-US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180"/>
              </a:spcBef>
              <a:spcAft>
                <a:spcPts val="18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2020 to 2023 saw a skyrocketing growth in the number of vehicle registered</a:t>
            </a:r>
            <a:endParaRPr lang="en-US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180"/>
              </a:spcBef>
              <a:spcAft>
                <a:spcPts val="18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After mid of 2023 there was a drastic fall in number of registrations in 2024</a:t>
            </a:r>
            <a:endParaRPr lang="en-US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">
            <a:extLst>
              <a:ext uri="{FF2B5EF4-FFF2-40B4-BE49-F238E27FC236}">
                <a16:creationId xmlns:a16="http://schemas.microsoft.com/office/drawing/2014/main" id="{937A4697-28ED-8760-1AB4-B7EF68E4B82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6018142" y="2419267"/>
            <a:ext cx="3125858" cy="273181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26"/>
          <p:cNvSpPr txBox="1">
            <a:spLocks noGrp="1"/>
          </p:cNvSpPr>
          <p:nvPr>
            <p:ph type="title"/>
          </p:nvPr>
        </p:nvSpPr>
        <p:spPr>
          <a:xfrm>
            <a:off x="4655100" y="445025"/>
            <a:ext cx="4201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Learnings</a:t>
            </a:r>
            <a:endParaRPr dirty="0"/>
          </a:p>
        </p:txBody>
      </p:sp>
      <p:sp>
        <p:nvSpPr>
          <p:cNvPr id="743" name="Google Shape;743;p26"/>
          <p:cNvSpPr txBox="1">
            <a:spLocks noGrp="1"/>
          </p:cNvSpPr>
          <p:nvPr>
            <p:ph type="body" idx="2"/>
          </p:nvPr>
        </p:nvSpPr>
        <p:spPr>
          <a:xfrm>
            <a:off x="4572000" y="844444"/>
            <a:ext cx="42018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>
              <a:spcBef>
                <a:spcPts val="180"/>
              </a:spcBef>
              <a:spcAft>
                <a:spcPts val="18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Percentage of vehicles eligible for CAFV: 37.29%</a:t>
            </a:r>
          </a:p>
          <a:p>
            <a:pPr marL="342900" marR="0" lvl="0" indent="-342900">
              <a:spcBef>
                <a:spcPts val="180"/>
              </a:spcBef>
              <a:spcAft>
                <a:spcPts val="18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The Base MSRP remains the same for every Legislative District</a:t>
            </a:r>
            <a:endParaRPr lang="en-US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180"/>
              </a:spcBef>
              <a:spcAft>
                <a:spcPts val="18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There seems to be no connection between Legislative District and Base MSRP</a:t>
            </a:r>
            <a:endParaRPr lang="en-US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48" name="Google Shape;748;p26"/>
          <p:cNvPicPr preferRelativeResize="0">
            <a:picLocks noGrp="1"/>
          </p:cNvPicPr>
          <p:nvPr>
            <p:ph type="pic" idx="7"/>
          </p:nvPr>
        </p:nvPicPr>
        <p:blipFill rotWithShape="1">
          <a:blip r:embed="rId3">
            <a:alphaModFix/>
          </a:blip>
          <a:srcRect l="25467" r="25472"/>
          <a:stretch/>
        </p:blipFill>
        <p:spPr>
          <a:xfrm>
            <a:off x="-23525" y="0"/>
            <a:ext cx="4021801" cy="5143498"/>
          </a:xfrm>
          <a:prstGeom prst="rect">
            <a:avLst/>
          </a:prstGeom>
        </p:spPr>
      </p:pic>
      <p:pic>
        <p:nvPicPr>
          <p:cNvPr id="10" name="Picture">
            <a:extLst>
              <a:ext uri="{FF2B5EF4-FFF2-40B4-BE49-F238E27FC236}">
                <a16:creationId xmlns:a16="http://schemas.microsoft.com/office/drawing/2014/main" id="{06F4BC9A-3E34-1117-AA8B-BE8707D7593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4655100" y="2529509"/>
            <a:ext cx="4488900" cy="261398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27"/>
          <p:cNvSpPr txBox="1">
            <a:spLocks noGrp="1"/>
          </p:cNvSpPr>
          <p:nvPr>
            <p:ph type="title"/>
          </p:nvPr>
        </p:nvSpPr>
        <p:spPr>
          <a:xfrm>
            <a:off x="311700" y="2351425"/>
            <a:ext cx="3290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dirty="0"/>
              <a:t>Thank you!</a:t>
            </a:r>
            <a:br>
              <a:rPr lang="en-GB" dirty="0"/>
            </a:br>
            <a:br>
              <a:rPr lang="en-GB" dirty="0"/>
            </a:br>
            <a:r>
              <a:rPr lang="en-GB" sz="2900" dirty="0"/>
              <a:t>Aman Sinha</a:t>
            </a:r>
            <a:br>
              <a:rPr lang="en-GB" sz="2900" dirty="0"/>
            </a:br>
            <a:r>
              <a:rPr lang="en-GB" sz="2900" dirty="0"/>
              <a:t>CSE 5B</a:t>
            </a:r>
            <a:br>
              <a:rPr lang="en-GB" sz="2900" dirty="0"/>
            </a:br>
            <a:r>
              <a:rPr lang="en-GB" sz="2900" dirty="0"/>
              <a:t>202254811</a:t>
            </a:r>
            <a:endParaRPr sz="2900" dirty="0"/>
          </a:p>
        </p:txBody>
      </p:sp>
      <p:pic>
        <p:nvPicPr>
          <p:cNvPr id="754" name="Google Shape;754;p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1020" b="31024"/>
          <a:stretch/>
        </p:blipFill>
        <p:spPr>
          <a:xfrm>
            <a:off x="3925" y="0"/>
            <a:ext cx="9143997" cy="2151948"/>
          </a:xfrm>
          <a:prstGeom prst="rect">
            <a:avLst/>
          </a:prstGeom>
        </p:spPr>
      </p:pic>
      <p:sp>
        <p:nvSpPr>
          <p:cNvPr id="758" name="Google Shape;758;p27"/>
          <p:cNvSpPr/>
          <p:nvPr/>
        </p:nvSpPr>
        <p:spPr>
          <a:xfrm>
            <a:off x="415500" y="3206350"/>
            <a:ext cx="3186600" cy="51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clusive Sans"/>
              <a:ea typeface="Inclusive Sans"/>
              <a:cs typeface="Inclusive Sans"/>
              <a:sym typeface="Inclusive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100"/>
      </a:dk1>
      <a:lt1>
        <a:srgbClr val="FFFFFF"/>
      </a:lt1>
      <a:dk2>
        <a:srgbClr val="595959"/>
      </a:dk2>
      <a:lt2>
        <a:srgbClr val="F7EEE5"/>
      </a:lt2>
      <a:accent1>
        <a:srgbClr val="EBAB86"/>
      </a:accent1>
      <a:accent2>
        <a:srgbClr val="C7FEC7"/>
      </a:accent2>
      <a:accent3>
        <a:srgbClr val="B2E0F8"/>
      </a:accent3>
      <a:accent4>
        <a:srgbClr val="E6BCCA"/>
      </a:accent4>
      <a:accent5>
        <a:srgbClr val="D6BEF2"/>
      </a:accent5>
      <a:accent6>
        <a:srgbClr val="F9F175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268</Words>
  <Application>Microsoft Office PowerPoint</Application>
  <PresentationFormat>On-screen Show (16:9)</PresentationFormat>
  <Paragraphs>34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Symbol</vt:lpstr>
      <vt:lpstr>Rethink Sans</vt:lpstr>
      <vt:lpstr>Consolas</vt:lpstr>
      <vt:lpstr>Arial</vt:lpstr>
      <vt:lpstr>Cambria</vt:lpstr>
      <vt:lpstr>Inclusive Sans</vt:lpstr>
      <vt:lpstr>Simple Light</vt:lpstr>
      <vt:lpstr>Internship Report PPT</vt:lpstr>
      <vt:lpstr>PowerPoint Presentation</vt:lpstr>
      <vt:lpstr>Project Overview</vt:lpstr>
      <vt:lpstr>Skills Developed</vt:lpstr>
      <vt:lpstr>Key Responsibilities</vt:lpstr>
      <vt:lpstr>Challenges Faced</vt:lpstr>
      <vt:lpstr>Impact and Observations</vt:lpstr>
      <vt:lpstr>Learnings</vt:lpstr>
      <vt:lpstr>Thank you!  Aman Sinha CSE 5B 202254811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Aman Sinha</dc:creator>
  <cp:lastModifiedBy>Aman Sinha</cp:lastModifiedBy>
  <cp:revision>1</cp:revision>
  <dcterms:modified xsi:type="dcterms:W3CDTF">2024-11-24T17:58:52Z</dcterms:modified>
</cp:coreProperties>
</file>